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45" r:id="rId1"/>
  </p:sldMasterIdLst>
  <p:notesMasterIdLst>
    <p:notesMasterId r:id="rId51"/>
  </p:notesMasterIdLst>
  <p:sldIdLst>
    <p:sldId id="352" r:id="rId2"/>
    <p:sldId id="430" r:id="rId3"/>
    <p:sldId id="434" r:id="rId4"/>
    <p:sldId id="359" r:id="rId5"/>
    <p:sldId id="431" r:id="rId6"/>
    <p:sldId id="389" r:id="rId7"/>
    <p:sldId id="442" r:id="rId8"/>
    <p:sldId id="443" r:id="rId9"/>
    <p:sldId id="378" r:id="rId10"/>
    <p:sldId id="370" r:id="rId11"/>
    <p:sldId id="371" r:id="rId12"/>
    <p:sldId id="372" r:id="rId13"/>
    <p:sldId id="373" r:id="rId14"/>
    <p:sldId id="260" r:id="rId15"/>
    <p:sldId id="261" r:id="rId16"/>
    <p:sldId id="263" r:id="rId17"/>
    <p:sldId id="463" r:id="rId18"/>
    <p:sldId id="423" r:id="rId19"/>
    <p:sldId id="445" r:id="rId20"/>
    <p:sldId id="432" r:id="rId21"/>
    <p:sldId id="305" r:id="rId22"/>
    <p:sldId id="406" r:id="rId23"/>
    <p:sldId id="446" r:id="rId24"/>
    <p:sldId id="408" r:id="rId25"/>
    <p:sldId id="448" r:id="rId26"/>
    <p:sldId id="447" r:id="rId27"/>
    <p:sldId id="264" r:id="rId28"/>
    <p:sldId id="265" r:id="rId29"/>
    <p:sldId id="451" r:id="rId30"/>
    <p:sldId id="450" r:id="rId31"/>
    <p:sldId id="452" r:id="rId32"/>
    <p:sldId id="268" r:id="rId33"/>
    <p:sldId id="269" r:id="rId34"/>
    <p:sldId id="270" r:id="rId35"/>
    <p:sldId id="271" r:id="rId36"/>
    <p:sldId id="272" r:id="rId37"/>
    <p:sldId id="273" r:id="rId38"/>
    <p:sldId id="274" r:id="rId39"/>
    <p:sldId id="390" r:id="rId40"/>
    <p:sldId id="454" r:id="rId41"/>
    <p:sldId id="392" r:id="rId42"/>
    <p:sldId id="415" r:id="rId43"/>
    <p:sldId id="457" r:id="rId44"/>
    <p:sldId id="416" r:id="rId45"/>
    <p:sldId id="417" r:id="rId46"/>
    <p:sldId id="397" r:id="rId47"/>
    <p:sldId id="391" r:id="rId48"/>
    <p:sldId id="439" r:id="rId49"/>
    <p:sldId id="438" r:id="rId5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rancis Rick" initials="FR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EF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6781B12-A5C7-40BB-AF37-59249629865F}" v="3" dt="2025-07-15T13:02:40.59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06" autoAdjust="0"/>
    <p:restoredTop sz="89985" autoAdjust="0"/>
  </p:normalViewPr>
  <p:slideViewPr>
    <p:cSldViewPr snapToGrid="0">
      <p:cViewPr>
        <p:scale>
          <a:sx n="53" d="100"/>
          <a:sy n="53" d="100"/>
        </p:scale>
        <p:origin x="1551" y="615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8" Type="http://schemas.microsoft.com/office/2015/10/relationships/revisionInfo" Target="revisionInfo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microsoft.com/office/2016/11/relationships/changesInfo" Target="changesInfos/changesInfo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commentAuthors" Target="comment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elipe Valentini" userId="792a62b531cc4611" providerId="LiveId" clId="{96781B12-A5C7-40BB-AF37-59249629865F}"/>
    <pc:docChg chg="undo custSel addSld delSld modSld">
      <pc:chgData name="Felipe Valentini" userId="792a62b531cc4611" providerId="LiveId" clId="{96781B12-A5C7-40BB-AF37-59249629865F}" dt="2025-07-15T13:02:51.945" v="68" actId="1076"/>
      <pc:docMkLst>
        <pc:docMk/>
      </pc:docMkLst>
      <pc:sldChg chg="del">
        <pc:chgData name="Felipe Valentini" userId="792a62b531cc4611" providerId="LiveId" clId="{96781B12-A5C7-40BB-AF37-59249629865F}" dt="2025-07-15T12:57:41.496" v="19" actId="47"/>
        <pc:sldMkLst>
          <pc:docMk/>
          <pc:sldMk cId="549894067" sldId="256"/>
        </pc:sldMkLst>
      </pc:sldChg>
      <pc:sldChg chg="del">
        <pc:chgData name="Felipe Valentini" userId="792a62b531cc4611" providerId="LiveId" clId="{96781B12-A5C7-40BB-AF37-59249629865F}" dt="2025-07-15T12:57:42.454" v="20" actId="47"/>
        <pc:sldMkLst>
          <pc:docMk/>
          <pc:sldMk cId="1013418898" sldId="257"/>
        </pc:sldMkLst>
      </pc:sldChg>
      <pc:sldChg chg="del">
        <pc:chgData name="Felipe Valentini" userId="792a62b531cc4611" providerId="LiveId" clId="{96781B12-A5C7-40BB-AF37-59249629865F}" dt="2025-07-15T12:57:44.798" v="21" actId="47"/>
        <pc:sldMkLst>
          <pc:docMk/>
          <pc:sldMk cId="1497114907" sldId="258"/>
        </pc:sldMkLst>
      </pc:sldChg>
      <pc:sldChg chg="add del">
        <pc:chgData name="Felipe Valentini" userId="792a62b531cc4611" providerId="LiveId" clId="{96781B12-A5C7-40BB-AF37-59249629865F}" dt="2025-07-15T12:57:50.048" v="24" actId="47"/>
        <pc:sldMkLst>
          <pc:docMk/>
          <pc:sldMk cId="2316324743" sldId="259"/>
        </pc:sldMkLst>
      </pc:sldChg>
      <pc:sldChg chg="del">
        <pc:chgData name="Felipe Valentini" userId="792a62b531cc4611" providerId="LiveId" clId="{96781B12-A5C7-40BB-AF37-59249629865F}" dt="2025-07-15T12:59:44.725" v="42" actId="47"/>
        <pc:sldMkLst>
          <pc:docMk/>
          <pc:sldMk cId="1346969497" sldId="266"/>
        </pc:sldMkLst>
      </pc:sldChg>
      <pc:sldChg chg="del">
        <pc:chgData name="Felipe Valentini" userId="792a62b531cc4611" providerId="LiveId" clId="{96781B12-A5C7-40BB-AF37-59249629865F}" dt="2025-07-15T12:59:45.521" v="43" actId="47"/>
        <pc:sldMkLst>
          <pc:docMk/>
          <pc:sldMk cId="2107758303" sldId="267"/>
        </pc:sldMkLst>
      </pc:sldChg>
      <pc:sldChg chg="del">
        <pc:chgData name="Felipe Valentini" userId="792a62b531cc4611" providerId="LiveId" clId="{96781B12-A5C7-40BB-AF37-59249629865F}" dt="2025-07-15T13:00:40.586" v="45" actId="47"/>
        <pc:sldMkLst>
          <pc:docMk/>
          <pc:sldMk cId="3104797271" sldId="275"/>
        </pc:sldMkLst>
      </pc:sldChg>
      <pc:sldChg chg="del">
        <pc:chgData name="Felipe Valentini" userId="792a62b531cc4611" providerId="LiveId" clId="{96781B12-A5C7-40BB-AF37-59249629865F}" dt="2025-07-15T13:01:53.691" v="55" actId="47"/>
        <pc:sldMkLst>
          <pc:docMk/>
          <pc:sldMk cId="2899596091" sldId="276"/>
        </pc:sldMkLst>
      </pc:sldChg>
      <pc:sldChg chg="del">
        <pc:chgData name="Felipe Valentini" userId="792a62b531cc4611" providerId="LiveId" clId="{96781B12-A5C7-40BB-AF37-59249629865F}" dt="2025-07-15T13:01:55.718" v="57" actId="47"/>
        <pc:sldMkLst>
          <pc:docMk/>
          <pc:sldMk cId="1575905226" sldId="281"/>
        </pc:sldMkLst>
      </pc:sldChg>
      <pc:sldChg chg="del">
        <pc:chgData name="Felipe Valentini" userId="792a62b531cc4611" providerId="LiveId" clId="{96781B12-A5C7-40BB-AF37-59249629865F}" dt="2025-07-15T13:01:54.917" v="56" actId="47"/>
        <pc:sldMkLst>
          <pc:docMk/>
          <pc:sldMk cId="4226598713" sldId="282"/>
        </pc:sldMkLst>
      </pc:sldChg>
      <pc:sldChg chg="del">
        <pc:chgData name="Felipe Valentini" userId="792a62b531cc4611" providerId="LiveId" clId="{96781B12-A5C7-40BB-AF37-59249629865F}" dt="2025-07-15T13:02:07.993" v="59" actId="47"/>
        <pc:sldMkLst>
          <pc:docMk/>
          <pc:sldMk cId="2151418094" sldId="283"/>
        </pc:sldMkLst>
      </pc:sldChg>
      <pc:sldChg chg="del">
        <pc:chgData name="Felipe Valentini" userId="792a62b531cc4611" providerId="LiveId" clId="{96781B12-A5C7-40BB-AF37-59249629865F}" dt="2025-07-15T13:02:14.757" v="62" actId="47"/>
        <pc:sldMkLst>
          <pc:docMk/>
          <pc:sldMk cId="2694106898" sldId="284"/>
        </pc:sldMkLst>
      </pc:sldChg>
      <pc:sldChg chg="del">
        <pc:chgData name="Felipe Valentini" userId="792a62b531cc4611" providerId="LiveId" clId="{96781B12-A5C7-40BB-AF37-59249629865F}" dt="2025-07-15T13:02:10.399" v="60" actId="47"/>
        <pc:sldMkLst>
          <pc:docMk/>
          <pc:sldMk cId="3130174642" sldId="285"/>
        </pc:sldMkLst>
      </pc:sldChg>
      <pc:sldChg chg="del">
        <pc:chgData name="Felipe Valentini" userId="792a62b531cc4611" providerId="LiveId" clId="{96781B12-A5C7-40BB-AF37-59249629865F}" dt="2025-07-15T13:02:12.842" v="61" actId="47"/>
        <pc:sldMkLst>
          <pc:docMk/>
          <pc:sldMk cId="3936377335" sldId="286"/>
        </pc:sldMkLst>
      </pc:sldChg>
      <pc:sldChg chg="del">
        <pc:chgData name="Felipe Valentini" userId="792a62b531cc4611" providerId="LiveId" clId="{96781B12-A5C7-40BB-AF37-59249629865F}" dt="2025-07-15T12:59:24.256" v="37" actId="47"/>
        <pc:sldMkLst>
          <pc:docMk/>
          <pc:sldMk cId="1054868443" sldId="307"/>
        </pc:sldMkLst>
      </pc:sldChg>
      <pc:sldChg chg="del">
        <pc:chgData name="Felipe Valentini" userId="792a62b531cc4611" providerId="LiveId" clId="{96781B12-A5C7-40BB-AF37-59249629865F}" dt="2025-07-15T12:59:26.481" v="39" actId="47"/>
        <pc:sldMkLst>
          <pc:docMk/>
          <pc:sldMk cId="322079207" sldId="309"/>
        </pc:sldMkLst>
      </pc:sldChg>
      <pc:sldChg chg="del">
        <pc:chgData name="Felipe Valentini" userId="792a62b531cc4611" providerId="LiveId" clId="{96781B12-A5C7-40BB-AF37-59249629865F}" dt="2025-07-15T12:59:25.329" v="38" actId="47"/>
        <pc:sldMkLst>
          <pc:docMk/>
          <pc:sldMk cId="2617190303" sldId="311"/>
        </pc:sldMkLst>
      </pc:sldChg>
      <pc:sldChg chg="del">
        <pc:chgData name="Felipe Valentini" userId="792a62b531cc4611" providerId="LiveId" clId="{96781B12-A5C7-40BB-AF37-59249629865F}" dt="2025-07-15T12:59:27.443" v="40" actId="47"/>
        <pc:sldMkLst>
          <pc:docMk/>
          <pc:sldMk cId="2755289934" sldId="314"/>
        </pc:sldMkLst>
      </pc:sldChg>
      <pc:sldChg chg="del">
        <pc:chgData name="Felipe Valentini" userId="792a62b531cc4611" providerId="LiveId" clId="{96781B12-A5C7-40BB-AF37-59249629865F}" dt="2025-07-15T12:59:07.814" v="34" actId="47"/>
        <pc:sldMkLst>
          <pc:docMk/>
          <pc:sldMk cId="2354061778" sldId="320"/>
        </pc:sldMkLst>
      </pc:sldChg>
      <pc:sldChg chg="addSp modSp">
        <pc:chgData name="Felipe Valentini" userId="792a62b531cc4611" providerId="LiveId" clId="{96781B12-A5C7-40BB-AF37-59249629865F}" dt="2025-07-15T12:56:27.193" v="0"/>
        <pc:sldMkLst>
          <pc:docMk/>
          <pc:sldMk cId="2550639576" sldId="352"/>
        </pc:sldMkLst>
        <pc:picChg chg="add mod">
          <ac:chgData name="Felipe Valentini" userId="792a62b531cc4611" providerId="LiveId" clId="{96781B12-A5C7-40BB-AF37-59249629865F}" dt="2025-07-15T12:56:27.193" v="0"/>
          <ac:picMkLst>
            <pc:docMk/>
            <pc:sldMk cId="2550639576" sldId="352"/>
            <ac:picMk id="4" creationId="{9EF2DB35-9E31-774F-B0E4-5DA07CB898DE}"/>
          </ac:picMkLst>
        </pc:picChg>
      </pc:sldChg>
      <pc:sldChg chg="del">
        <pc:chgData name="Felipe Valentini" userId="792a62b531cc4611" providerId="LiveId" clId="{96781B12-A5C7-40BB-AF37-59249629865F}" dt="2025-07-15T12:56:32.673" v="1" actId="47"/>
        <pc:sldMkLst>
          <pc:docMk/>
          <pc:sldMk cId="241455915" sldId="355"/>
        </pc:sldMkLst>
      </pc:sldChg>
      <pc:sldChg chg="del">
        <pc:chgData name="Felipe Valentini" userId="792a62b531cc4611" providerId="LiveId" clId="{96781B12-A5C7-40BB-AF37-59249629865F}" dt="2025-07-15T12:56:42.575" v="6" actId="47"/>
        <pc:sldMkLst>
          <pc:docMk/>
          <pc:sldMk cId="642774207" sldId="358"/>
        </pc:sldMkLst>
      </pc:sldChg>
      <pc:sldChg chg="del">
        <pc:chgData name="Felipe Valentini" userId="792a62b531cc4611" providerId="LiveId" clId="{96781B12-A5C7-40BB-AF37-59249629865F}" dt="2025-07-15T12:56:43.119" v="7" actId="47"/>
        <pc:sldMkLst>
          <pc:docMk/>
          <pc:sldMk cId="2213873894" sldId="360"/>
        </pc:sldMkLst>
      </pc:sldChg>
      <pc:sldChg chg="del">
        <pc:chgData name="Felipe Valentini" userId="792a62b531cc4611" providerId="LiveId" clId="{96781B12-A5C7-40BB-AF37-59249629865F}" dt="2025-07-15T12:56:43.878" v="8" actId="47"/>
        <pc:sldMkLst>
          <pc:docMk/>
          <pc:sldMk cId="4147310837" sldId="362"/>
        </pc:sldMkLst>
      </pc:sldChg>
      <pc:sldChg chg="del">
        <pc:chgData name="Felipe Valentini" userId="792a62b531cc4611" providerId="LiveId" clId="{96781B12-A5C7-40BB-AF37-59249629865F}" dt="2025-07-15T12:56:58.444" v="10" actId="47"/>
        <pc:sldMkLst>
          <pc:docMk/>
          <pc:sldMk cId="358648073" sldId="363"/>
        </pc:sldMkLst>
      </pc:sldChg>
      <pc:sldChg chg="del">
        <pc:chgData name="Felipe Valentini" userId="792a62b531cc4611" providerId="LiveId" clId="{96781B12-A5C7-40BB-AF37-59249629865F}" dt="2025-07-15T12:57:10.032" v="13" actId="47"/>
        <pc:sldMkLst>
          <pc:docMk/>
          <pc:sldMk cId="3330220027" sldId="366"/>
        </pc:sldMkLst>
      </pc:sldChg>
      <pc:sldChg chg="del">
        <pc:chgData name="Felipe Valentini" userId="792a62b531cc4611" providerId="LiveId" clId="{96781B12-A5C7-40BB-AF37-59249629865F}" dt="2025-07-15T12:57:18.121" v="16" actId="47"/>
        <pc:sldMkLst>
          <pc:docMk/>
          <pc:sldMk cId="3314507419" sldId="368"/>
        </pc:sldMkLst>
      </pc:sldChg>
      <pc:sldChg chg="del">
        <pc:chgData name="Felipe Valentini" userId="792a62b531cc4611" providerId="LiveId" clId="{96781B12-A5C7-40BB-AF37-59249629865F}" dt="2025-07-15T12:57:20.468" v="17" actId="47"/>
        <pc:sldMkLst>
          <pc:docMk/>
          <pc:sldMk cId="593197501" sldId="369"/>
        </pc:sldMkLst>
      </pc:sldChg>
      <pc:sldChg chg="del">
        <pc:chgData name="Felipe Valentini" userId="792a62b531cc4611" providerId="LiveId" clId="{96781B12-A5C7-40BB-AF37-59249629865F}" dt="2025-07-15T12:57:37.643" v="18" actId="47"/>
        <pc:sldMkLst>
          <pc:docMk/>
          <pc:sldMk cId="1883275249" sldId="374"/>
        </pc:sldMkLst>
      </pc:sldChg>
      <pc:sldChg chg="del">
        <pc:chgData name="Felipe Valentini" userId="792a62b531cc4611" providerId="LiveId" clId="{96781B12-A5C7-40BB-AF37-59249629865F}" dt="2025-07-15T12:58:39.912" v="28" actId="47"/>
        <pc:sldMkLst>
          <pc:docMk/>
          <pc:sldMk cId="966906272" sldId="376"/>
        </pc:sldMkLst>
      </pc:sldChg>
      <pc:sldChg chg="del">
        <pc:chgData name="Felipe Valentini" userId="792a62b531cc4611" providerId="LiveId" clId="{96781B12-A5C7-40BB-AF37-59249629865F}" dt="2025-07-15T12:59:11.256" v="35" actId="47"/>
        <pc:sldMkLst>
          <pc:docMk/>
          <pc:sldMk cId="4111041043" sldId="380"/>
        </pc:sldMkLst>
      </pc:sldChg>
      <pc:sldChg chg="del">
        <pc:chgData name="Felipe Valentini" userId="792a62b531cc4611" providerId="LiveId" clId="{96781B12-A5C7-40BB-AF37-59249629865F}" dt="2025-07-15T12:59:12.231" v="36" actId="47"/>
        <pc:sldMkLst>
          <pc:docMk/>
          <pc:sldMk cId="2968096715" sldId="381"/>
        </pc:sldMkLst>
      </pc:sldChg>
      <pc:sldChg chg="del">
        <pc:chgData name="Felipe Valentini" userId="792a62b531cc4611" providerId="LiveId" clId="{96781B12-A5C7-40BB-AF37-59249629865F}" dt="2025-07-15T13:00:49.319" v="46" actId="47"/>
        <pc:sldMkLst>
          <pc:docMk/>
          <pc:sldMk cId="2880129109" sldId="393"/>
        </pc:sldMkLst>
      </pc:sldChg>
      <pc:sldChg chg="del">
        <pc:chgData name="Felipe Valentini" userId="792a62b531cc4611" providerId="LiveId" clId="{96781B12-A5C7-40BB-AF37-59249629865F}" dt="2025-07-15T13:00:50.580" v="47" actId="47"/>
        <pc:sldMkLst>
          <pc:docMk/>
          <pc:sldMk cId="1439012030" sldId="394"/>
        </pc:sldMkLst>
      </pc:sldChg>
      <pc:sldChg chg="del">
        <pc:chgData name="Felipe Valentini" userId="792a62b531cc4611" providerId="LiveId" clId="{96781B12-A5C7-40BB-AF37-59249629865F}" dt="2025-07-15T13:00:51.982" v="48" actId="47"/>
        <pc:sldMkLst>
          <pc:docMk/>
          <pc:sldMk cId="1326156389" sldId="395"/>
        </pc:sldMkLst>
      </pc:sldChg>
      <pc:sldChg chg="del">
        <pc:chgData name="Felipe Valentini" userId="792a62b531cc4611" providerId="LiveId" clId="{96781B12-A5C7-40BB-AF37-59249629865F}" dt="2025-07-15T13:00:53.001" v="49" actId="47"/>
        <pc:sldMkLst>
          <pc:docMk/>
          <pc:sldMk cId="796388453" sldId="396"/>
        </pc:sldMkLst>
      </pc:sldChg>
      <pc:sldChg chg="del">
        <pc:chgData name="Felipe Valentini" userId="792a62b531cc4611" providerId="LiveId" clId="{96781B12-A5C7-40BB-AF37-59249629865F}" dt="2025-07-15T12:57:04.691" v="11" actId="47"/>
        <pc:sldMkLst>
          <pc:docMk/>
          <pc:sldMk cId="577569371" sldId="398"/>
        </pc:sldMkLst>
      </pc:sldChg>
      <pc:sldChg chg="del">
        <pc:chgData name="Felipe Valentini" userId="792a62b531cc4611" providerId="LiveId" clId="{96781B12-A5C7-40BB-AF37-59249629865F}" dt="2025-07-15T12:57:05.251" v="12" actId="47"/>
        <pc:sldMkLst>
          <pc:docMk/>
          <pc:sldMk cId="562380834" sldId="400"/>
        </pc:sldMkLst>
      </pc:sldChg>
      <pc:sldChg chg="del">
        <pc:chgData name="Felipe Valentini" userId="792a62b531cc4611" providerId="LiveId" clId="{96781B12-A5C7-40BB-AF37-59249629865F}" dt="2025-07-15T13:00:55.058" v="50" actId="47"/>
        <pc:sldMkLst>
          <pc:docMk/>
          <pc:sldMk cId="8239462" sldId="413"/>
        </pc:sldMkLst>
      </pc:sldChg>
      <pc:sldChg chg="del">
        <pc:chgData name="Felipe Valentini" userId="792a62b531cc4611" providerId="LiveId" clId="{96781B12-A5C7-40BB-AF37-59249629865F}" dt="2025-07-15T13:01:50.256" v="52" actId="47"/>
        <pc:sldMkLst>
          <pc:docMk/>
          <pc:sldMk cId="936317415" sldId="419"/>
        </pc:sldMkLst>
      </pc:sldChg>
      <pc:sldChg chg="del">
        <pc:chgData name="Felipe Valentini" userId="792a62b531cc4611" providerId="LiveId" clId="{96781B12-A5C7-40BB-AF37-59249629865F}" dt="2025-07-15T13:01:51.647" v="53" actId="47"/>
        <pc:sldMkLst>
          <pc:docMk/>
          <pc:sldMk cId="3442105017" sldId="420"/>
        </pc:sldMkLst>
      </pc:sldChg>
      <pc:sldChg chg="del">
        <pc:chgData name="Felipe Valentini" userId="792a62b531cc4611" providerId="LiveId" clId="{96781B12-A5C7-40BB-AF37-59249629865F}" dt="2025-07-15T13:01:52.676" v="54" actId="47"/>
        <pc:sldMkLst>
          <pc:docMk/>
          <pc:sldMk cId="543545508" sldId="421"/>
        </pc:sldMkLst>
      </pc:sldChg>
      <pc:sldChg chg="del">
        <pc:chgData name="Felipe Valentini" userId="792a62b531cc4611" providerId="LiveId" clId="{96781B12-A5C7-40BB-AF37-59249629865F}" dt="2025-07-15T12:58:40.922" v="29" actId="47"/>
        <pc:sldMkLst>
          <pc:docMk/>
          <pc:sldMk cId="750321767" sldId="422"/>
        </pc:sldMkLst>
      </pc:sldChg>
      <pc:sldChg chg="del">
        <pc:chgData name="Felipe Valentini" userId="792a62b531cc4611" providerId="LiveId" clId="{96781B12-A5C7-40BB-AF37-59249629865F}" dt="2025-07-15T12:58:50.150" v="32" actId="47"/>
        <pc:sldMkLst>
          <pc:docMk/>
          <pc:sldMk cId="496165602" sldId="427"/>
        </pc:sldMkLst>
      </pc:sldChg>
      <pc:sldChg chg="del">
        <pc:chgData name="Felipe Valentini" userId="792a62b531cc4611" providerId="LiveId" clId="{96781B12-A5C7-40BB-AF37-59249629865F}" dt="2025-07-15T12:59:05.048" v="33" actId="47"/>
        <pc:sldMkLst>
          <pc:docMk/>
          <pc:sldMk cId="994799262" sldId="429"/>
        </pc:sldMkLst>
      </pc:sldChg>
      <pc:sldChg chg="add del">
        <pc:chgData name="Felipe Valentini" userId="792a62b531cc4611" providerId="LiveId" clId="{96781B12-A5C7-40BB-AF37-59249629865F}" dt="2025-07-15T12:56:35.321" v="3" actId="47"/>
        <pc:sldMkLst>
          <pc:docMk/>
          <pc:sldMk cId="3610807024" sldId="430"/>
        </pc:sldMkLst>
      </pc:sldChg>
      <pc:sldChg chg="del">
        <pc:chgData name="Felipe Valentini" userId="792a62b531cc4611" providerId="LiveId" clId="{96781B12-A5C7-40BB-AF37-59249629865F}" dt="2025-07-15T12:56:55.815" v="9" actId="47"/>
        <pc:sldMkLst>
          <pc:docMk/>
          <pc:sldMk cId="3177055253" sldId="435"/>
        </pc:sldMkLst>
      </pc:sldChg>
      <pc:sldChg chg="del">
        <pc:chgData name="Felipe Valentini" userId="792a62b531cc4611" providerId="LiveId" clId="{96781B12-A5C7-40BB-AF37-59249629865F}" dt="2025-07-15T13:01:58.301" v="58" actId="47"/>
        <pc:sldMkLst>
          <pc:docMk/>
          <pc:sldMk cId="3503338414" sldId="436"/>
        </pc:sldMkLst>
      </pc:sldChg>
      <pc:sldChg chg="del">
        <pc:chgData name="Felipe Valentini" userId="792a62b531cc4611" providerId="LiveId" clId="{96781B12-A5C7-40BB-AF37-59249629865F}" dt="2025-07-15T13:02:16.422" v="63" actId="47"/>
        <pc:sldMkLst>
          <pc:docMk/>
          <pc:sldMk cId="698670599" sldId="437"/>
        </pc:sldMkLst>
      </pc:sldChg>
      <pc:sldChg chg="addSp modSp mod">
        <pc:chgData name="Felipe Valentini" userId="792a62b531cc4611" providerId="LiveId" clId="{96781B12-A5C7-40BB-AF37-59249629865F}" dt="2025-07-15T13:02:51.945" v="68" actId="1076"/>
        <pc:sldMkLst>
          <pc:docMk/>
          <pc:sldMk cId="2225994129" sldId="438"/>
        </pc:sldMkLst>
        <pc:spChg chg="mod">
          <ac:chgData name="Felipe Valentini" userId="792a62b531cc4611" providerId="LiveId" clId="{96781B12-A5C7-40BB-AF37-59249629865F}" dt="2025-07-15T13:02:51.945" v="68" actId="1076"/>
          <ac:spMkLst>
            <pc:docMk/>
            <pc:sldMk cId="2225994129" sldId="438"/>
            <ac:spMk id="4" creationId="{C41B0257-06E4-AB3B-85B5-C2BDE25A85FA}"/>
          </ac:spMkLst>
        </pc:spChg>
        <pc:picChg chg="add mod">
          <ac:chgData name="Felipe Valentini" userId="792a62b531cc4611" providerId="LiveId" clId="{96781B12-A5C7-40BB-AF37-59249629865F}" dt="2025-07-15T13:02:40.598" v="65" actId="1076"/>
          <ac:picMkLst>
            <pc:docMk/>
            <pc:sldMk cId="2225994129" sldId="438"/>
            <ac:picMk id="3" creationId="{67EBB57D-AC15-B80B-0421-B7E09110CB53}"/>
          </ac:picMkLst>
        </pc:picChg>
        <pc:picChg chg="add mod">
          <ac:chgData name="Felipe Valentini" userId="792a62b531cc4611" providerId="LiveId" clId="{96781B12-A5C7-40BB-AF37-59249629865F}" dt="2025-07-15T13:02:43.317" v="66" actId="1076"/>
          <ac:picMkLst>
            <pc:docMk/>
            <pc:sldMk cId="2225994129" sldId="438"/>
            <ac:picMk id="5" creationId="{05DBD8CC-4D3E-D3AB-55ED-A4B3CF3070A2}"/>
          </ac:picMkLst>
        </pc:picChg>
        <pc:picChg chg="add mod">
          <ac:chgData name="Felipe Valentini" userId="792a62b531cc4611" providerId="LiveId" clId="{96781B12-A5C7-40BB-AF37-59249629865F}" dt="2025-07-15T13:02:40.598" v="65" actId="1076"/>
          <ac:picMkLst>
            <pc:docMk/>
            <pc:sldMk cId="2225994129" sldId="438"/>
            <ac:picMk id="6" creationId="{96C889D2-C527-D2C3-C891-2DB2AC249C62}"/>
          </ac:picMkLst>
        </pc:picChg>
      </pc:sldChg>
      <pc:sldChg chg="del">
        <pc:chgData name="Felipe Valentini" userId="792a62b531cc4611" providerId="LiveId" clId="{96781B12-A5C7-40BB-AF37-59249629865F}" dt="2025-07-15T12:56:40.724" v="4" actId="47"/>
        <pc:sldMkLst>
          <pc:docMk/>
          <pc:sldMk cId="2134930130" sldId="440"/>
        </pc:sldMkLst>
      </pc:sldChg>
      <pc:sldChg chg="del">
        <pc:chgData name="Felipe Valentini" userId="792a62b531cc4611" providerId="LiveId" clId="{96781B12-A5C7-40BB-AF37-59249629865F}" dt="2025-07-15T12:56:42.012" v="5" actId="47"/>
        <pc:sldMkLst>
          <pc:docMk/>
          <pc:sldMk cId="4288150" sldId="441"/>
        </pc:sldMkLst>
      </pc:sldChg>
      <pc:sldChg chg="add del">
        <pc:chgData name="Felipe Valentini" userId="792a62b531cc4611" providerId="LiveId" clId="{96781B12-A5C7-40BB-AF37-59249629865F}" dt="2025-07-15T12:57:13.400" v="15" actId="47"/>
        <pc:sldMkLst>
          <pc:docMk/>
          <pc:sldMk cId="2571924634" sldId="443"/>
        </pc:sldMkLst>
      </pc:sldChg>
      <pc:sldChg chg="del">
        <pc:chgData name="Felipe Valentini" userId="792a62b531cc4611" providerId="LiveId" clId="{96781B12-A5C7-40BB-AF37-59249629865F}" dt="2025-07-15T12:58:42.014" v="30" actId="47"/>
        <pc:sldMkLst>
          <pc:docMk/>
          <pc:sldMk cId="987720092" sldId="444"/>
        </pc:sldMkLst>
      </pc:sldChg>
      <pc:sldChg chg="del">
        <pc:chgData name="Felipe Valentini" userId="792a62b531cc4611" providerId="LiveId" clId="{96781B12-A5C7-40BB-AF37-59249629865F}" dt="2025-07-15T12:59:29.738" v="41" actId="47"/>
        <pc:sldMkLst>
          <pc:docMk/>
          <pc:sldMk cId="541106263" sldId="449"/>
        </pc:sldMkLst>
      </pc:sldChg>
      <pc:sldChg chg="del">
        <pc:chgData name="Felipe Valentini" userId="792a62b531cc4611" providerId="LiveId" clId="{96781B12-A5C7-40BB-AF37-59249629865F}" dt="2025-07-15T13:00:29.233" v="44" actId="47"/>
        <pc:sldMkLst>
          <pc:docMk/>
          <pc:sldMk cId="1336513775" sldId="453"/>
        </pc:sldMkLst>
      </pc:sldChg>
      <pc:sldChg chg="del">
        <pc:chgData name="Felipe Valentini" userId="792a62b531cc4611" providerId="LiveId" clId="{96781B12-A5C7-40BB-AF37-59249629865F}" dt="2025-07-15T13:01:47.332" v="51" actId="47"/>
        <pc:sldMkLst>
          <pc:docMk/>
          <pc:sldMk cId="2641712225" sldId="458"/>
        </pc:sldMkLst>
      </pc:sldChg>
      <pc:sldChg chg="del">
        <pc:chgData name="Felipe Valentini" userId="792a62b531cc4611" providerId="LiveId" clId="{96781B12-A5C7-40BB-AF37-59249629865F}" dt="2025-07-15T12:58:48.619" v="31" actId="47"/>
        <pc:sldMkLst>
          <pc:docMk/>
          <pc:sldMk cId="3953270936" sldId="459"/>
        </pc:sldMkLst>
      </pc:sldChg>
      <pc:sldChg chg="del">
        <pc:chgData name="Felipe Valentini" userId="792a62b531cc4611" providerId="LiveId" clId="{96781B12-A5C7-40BB-AF37-59249629865F}" dt="2025-07-15T12:58:04.676" v="25" actId="47"/>
        <pc:sldMkLst>
          <pc:docMk/>
          <pc:sldMk cId="2585131512" sldId="460"/>
        </pc:sldMkLst>
      </pc:sldChg>
      <pc:sldChg chg="del">
        <pc:chgData name="Felipe Valentini" userId="792a62b531cc4611" providerId="LiveId" clId="{96781B12-A5C7-40BB-AF37-59249629865F}" dt="2025-07-15T12:58:15.205" v="26" actId="47"/>
        <pc:sldMkLst>
          <pc:docMk/>
          <pc:sldMk cId="700530398" sldId="461"/>
        </pc:sldMkLst>
      </pc:sldChg>
      <pc:sldChg chg="del">
        <pc:chgData name="Felipe Valentini" userId="792a62b531cc4611" providerId="LiveId" clId="{96781B12-A5C7-40BB-AF37-59249629865F}" dt="2025-07-15T12:58:24.771" v="27" actId="47"/>
        <pc:sldMkLst>
          <pc:docMk/>
          <pc:sldMk cId="1050309039" sldId="462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4FAC66-C77B-4ADB-8452-EDB50B1B69E8}" type="datetimeFigureOut">
              <a:rPr lang="en-US" smtClean="0"/>
              <a:t>7/15/2025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"/>
              <a:t>Editar estilos de texto mestre</a:t>
            </a:r>
          </a:p>
          <a:p>
            <a:pPr lvl="1"/>
            <a:r>
              <a:rPr lang="pt"/>
              <a:t>Segundo nível</a:t>
            </a:r>
          </a:p>
          <a:p>
            <a:pPr lvl="2"/>
            <a:r>
              <a:rPr lang="pt"/>
              <a:t>Terceiro nível</a:t>
            </a:r>
          </a:p>
          <a:p>
            <a:pPr lvl="3"/>
            <a:r>
              <a:rPr lang="pt"/>
              <a:t>Quarto nível</a:t>
            </a:r>
          </a:p>
          <a:p>
            <a:pPr lvl="4"/>
            <a:r>
              <a:rPr lang="pt"/>
              <a:t>Quinto nível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294E1F-9E18-42A1-A99B-BE43776988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3915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294E1F-9E18-42A1-A99B-BE437769886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5910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72607607-BB18-6CE9-4B5B-A242EBD38F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373047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pt"/>
              <a:t>Clique para editar o título Mestre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pt"/>
              <a:t>Clique para editar o estilo do subtítulo Mestre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78FD9-B23E-481A-91C8-7A55A8CA40AC}" type="datetimeFigureOut">
              <a:rPr lang="en-US" smtClean="0"/>
              <a:t>7/15/2025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F7648-B35F-4E85-B792-67E3D33D0F80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58991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"/>
              <a:t>Clique para editar o título Mestre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pt"/>
              <a:t>Clique para editar os estilos de texto Mestres</a:t>
            </a:r>
          </a:p>
          <a:p>
            <a:pPr lvl="1"/>
            <a:r>
              <a:rPr lang="pt"/>
              <a:t>Segundo nível</a:t>
            </a:r>
          </a:p>
          <a:p>
            <a:pPr lvl="2"/>
            <a:r>
              <a:rPr lang="pt"/>
              <a:t>Terceiro nível</a:t>
            </a:r>
          </a:p>
          <a:p>
            <a:pPr lvl="3"/>
            <a:r>
              <a:rPr lang="pt"/>
              <a:t>Quarto nível</a:t>
            </a:r>
          </a:p>
          <a:p>
            <a:pPr lvl="4"/>
            <a:r>
              <a:rPr lang="pt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78FD9-B23E-481A-91C8-7A55A8CA40AC}" type="datetimeFigureOut">
              <a:rPr lang="en-US" smtClean="0"/>
              <a:t>7/15/2025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F7648-B35F-4E85-B792-67E3D33D0F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3982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pt"/>
              <a:t>Clique para editar o título Mestre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pt"/>
              <a:t>Clique para editar os estilos de texto Mestres</a:t>
            </a:r>
          </a:p>
          <a:p>
            <a:pPr lvl="1"/>
            <a:r>
              <a:rPr lang="pt"/>
              <a:t>Segundo nível</a:t>
            </a:r>
          </a:p>
          <a:p>
            <a:pPr lvl="2"/>
            <a:r>
              <a:rPr lang="pt"/>
              <a:t>Terceiro nível</a:t>
            </a:r>
          </a:p>
          <a:p>
            <a:pPr lvl="3"/>
            <a:r>
              <a:rPr lang="pt"/>
              <a:t>Quarto nível</a:t>
            </a:r>
          </a:p>
          <a:p>
            <a:pPr lvl="4"/>
            <a:r>
              <a:rPr lang="pt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78FD9-B23E-481A-91C8-7A55A8CA40AC}" type="datetimeFigureOut">
              <a:rPr lang="en-US" smtClean="0"/>
              <a:t>7/15/2025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F7648-B35F-4E85-B792-67E3D33D0F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835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"/>
              <a:t>Clique para editar o título Mestre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"/>
              <a:t>Clique para editar os estilos de texto Mestres</a:t>
            </a:r>
          </a:p>
          <a:p>
            <a:pPr lvl="1"/>
            <a:r>
              <a:rPr lang="pt"/>
              <a:t>Segundo nível</a:t>
            </a:r>
          </a:p>
          <a:p>
            <a:pPr lvl="2"/>
            <a:r>
              <a:rPr lang="pt"/>
              <a:t>Terceiro nível</a:t>
            </a:r>
          </a:p>
          <a:p>
            <a:pPr lvl="3"/>
            <a:r>
              <a:rPr lang="pt"/>
              <a:t>Quarto nível</a:t>
            </a:r>
          </a:p>
          <a:p>
            <a:pPr lvl="4"/>
            <a:r>
              <a:rPr lang="pt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78FD9-B23E-481A-91C8-7A55A8CA40AC}" type="datetimeFigureOut">
              <a:rPr lang="en-US" smtClean="0"/>
              <a:t>7/15/2025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F7648-B35F-4E85-B792-67E3D33D0F80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2" descr="Resultado de imagem para universidade são francisco">
            <a:extLst>
              <a:ext uri="{FF2B5EF4-FFF2-40B4-BE49-F238E27FC236}">
                <a16:creationId xmlns:a16="http://schemas.microsoft.com/office/drawing/2014/main" id="{EA865424-F26E-9EEB-D381-BED2CCE228E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7152" y="5827594"/>
            <a:ext cx="1030406" cy="1030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8528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çã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pt"/>
              <a:t>Clique para editar o título Mestre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78FD9-B23E-481A-91C8-7A55A8CA40AC}" type="datetimeFigureOut">
              <a:rPr lang="en-US" smtClean="0"/>
              <a:t>7/15/2025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F7648-B35F-4E85-B792-67E3D33D0F80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52552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pt"/>
              <a:t>Clique para editar o título Mestre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pt"/>
              <a:t>Clique para editar os estilos de texto Mestres</a:t>
            </a:r>
          </a:p>
          <a:p>
            <a:pPr lvl="1"/>
            <a:r>
              <a:rPr lang="pt"/>
              <a:t>Segundo nível</a:t>
            </a:r>
          </a:p>
          <a:p>
            <a:pPr lvl="2"/>
            <a:r>
              <a:rPr lang="pt"/>
              <a:t>Terceiro nível</a:t>
            </a:r>
          </a:p>
          <a:p>
            <a:pPr lvl="3"/>
            <a:r>
              <a:rPr lang="pt"/>
              <a:t>Quarto nível</a:t>
            </a:r>
          </a:p>
          <a:p>
            <a:pPr lvl="4"/>
            <a:r>
              <a:rPr lang="pt"/>
              <a:t>Quinto nível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pt"/>
              <a:t>Clique para editar os estilos de texto Mestres</a:t>
            </a:r>
          </a:p>
          <a:p>
            <a:pPr lvl="1"/>
            <a:r>
              <a:rPr lang="pt"/>
              <a:t>Segundo nível</a:t>
            </a:r>
          </a:p>
          <a:p>
            <a:pPr lvl="2"/>
            <a:r>
              <a:rPr lang="pt"/>
              <a:t>Terceiro nível</a:t>
            </a:r>
          </a:p>
          <a:p>
            <a:pPr lvl="3"/>
            <a:r>
              <a:rPr lang="pt"/>
              <a:t>Quarto nível</a:t>
            </a:r>
          </a:p>
          <a:p>
            <a:pPr lvl="4"/>
            <a:r>
              <a:rPr lang="pt"/>
              <a:t>Quinto nível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78FD9-B23E-481A-91C8-7A55A8CA40AC}" type="datetimeFigureOut">
              <a:rPr lang="en-US" smtClean="0"/>
              <a:t>7/15/2025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F7648-B35F-4E85-B792-67E3D33D0F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4862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pt"/>
              <a:t>Clique para editar o título Mestre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pt"/>
              <a:t>Clique para editar os estilos de texto Mestres</a:t>
            </a:r>
          </a:p>
          <a:p>
            <a:pPr lvl="1"/>
            <a:r>
              <a:rPr lang="pt"/>
              <a:t>Segundo nível</a:t>
            </a:r>
          </a:p>
          <a:p>
            <a:pPr lvl="2"/>
            <a:r>
              <a:rPr lang="pt"/>
              <a:t>Terceiro nível</a:t>
            </a:r>
          </a:p>
          <a:p>
            <a:pPr lvl="3"/>
            <a:r>
              <a:rPr lang="pt"/>
              <a:t>Quarto nível</a:t>
            </a:r>
          </a:p>
          <a:p>
            <a:pPr lvl="4"/>
            <a:r>
              <a:rPr lang="pt"/>
              <a:t>Quinto nível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pt"/>
              <a:t>Clique para editar os estilos de texto Mestres</a:t>
            </a:r>
          </a:p>
          <a:p>
            <a:pPr lvl="1"/>
            <a:r>
              <a:rPr lang="pt"/>
              <a:t>Segundo nível</a:t>
            </a:r>
          </a:p>
          <a:p>
            <a:pPr lvl="2"/>
            <a:r>
              <a:rPr lang="pt"/>
              <a:t>Terceiro nível</a:t>
            </a:r>
          </a:p>
          <a:p>
            <a:pPr lvl="3"/>
            <a:r>
              <a:rPr lang="pt"/>
              <a:t>Quarto nível</a:t>
            </a:r>
          </a:p>
          <a:p>
            <a:pPr lvl="4"/>
            <a:r>
              <a:rPr lang="pt"/>
              <a:t>Quinto nível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78FD9-B23E-481A-91C8-7A55A8CA40AC}" type="datetimeFigureOut">
              <a:rPr lang="en-US" smtClean="0"/>
              <a:t>7/15/2025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F7648-B35F-4E85-B792-67E3D33D0F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8033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"/>
              <a:t>Clique para editar o título Mestre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78FD9-B23E-481A-91C8-7A55A8CA40AC}" type="datetimeFigureOut">
              <a:rPr lang="en-US" smtClean="0"/>
              <a:t>7/15/2025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F7648-B35F-4E85-B792-67E3D33D0F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4466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78FD9-B23E-481A-91C8-7A55A8CA40AC}" type="datetimeFigureOut">
              <a:rPr lang="en-US" smtClean="0"/>
              <a:t>7/15/2025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F7648-B35F-4E85-B792-67E3D33D0F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5207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pt"/>
              <a:t>Clique para editar o título Mestre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pt"/>
              <a:t>Clique para editar os estilos de texto Mestres</a:t>
            </a:r>
          </a:p>
          <a:p>
            <a:pPr lvl="1"/>
            <a:r>
              <a:rPr lang="pt"/>
              <a:t>Segundo nível</a:t>
            </a:r>
          </a:p>
          <a:p>
            <a:pPr lvl="2"/>
            <a:r>
              <a:rPr lang="pt"/>
              <a:t>Terceiro nível</a:t>
            </a:r>
          </a:p>
          <a:p>
            <a:pPr lvl="3"/>
            <a:r>
              <a:rPr lang="pt"/>
              <a:t>Quarto nível</a:t>
            </a:r>
          </a:p>
          <a:p>
            <a:pPr lvl="4"/>
            <a:r>
              <a:rPr lang="pt"/>
              <a:t>Quinto nível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CF678FD9-B23E-481A-91C8-7A55A8CA40AC}" type="datetimeFigureOut">
              <a:rPr lang="en-US" smtClean="0"/>
              <a:t>7/15/2025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CBF7648-B35F-4E85-B792-67E3D33D0F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1789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pt"/>
              <a:t>Clique para editar o título Mestre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"/>
              <a:t>Clique no ícone para adicionar uma imagem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78FD9-B23E-481A-91C8-7A55A8CA40AC}" type="datetimeFigureOut">
              <a:rPr lang="en-US" smtClean="0"/>
              <a:t>7/15/2025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F7648-B35F-4E85-B792-67E3D33D0F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9027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pt"/>
              <a:t>Clique para editar o título Mestre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t"/>
              <a:t>Clique para editar os estilos de texto Mestres</a:t>
            </a:r>
          </a:p>
          <a:p>
            <a:pPr lvl="1"/>
            <a:r>
              <a:rPr lang="pt"/>
              <a:t>Segundo nível</a:t>
            </a:r>
          </a:p>
          <a:p>
            <a:pPr lvl="2"/>
            <a:r>
              <a:rPr lang="pt"/>
              <a:t>Terceiro nível</a:t>
            </a:r>
          </a:p>
          <a:p>
            <a:pPr lvl="3"/>
            <a:r>
              <a:rPr lang="pt"/>
              <a:t>Quarto nível</a:t>
            </a:r>
          </a:p>
          <a:p>
            <a:pPr lvl="4"/>
            <a:r>
              <a:rPr lang="pt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EA7CA110-A0DB-402C-9C2B-A5CD1526D0E5}" type="datetime1">
              <a:rPr lang="pt-BR" smtClean="0"/>
              <a:t>15/07/2025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19A812D3-B957-48A2-B44D-89B52437482D}" type="slidenum">
              <a:rPr lang="pt-BR" smtClean="0"/>
              <a:pPr/>
              <a:t>‹#›</a:t>
            </a:fld>
            <a:endParaRPr lang="pt-BR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54495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6" r:id="rId1"/>
    <p:sldLayoutId id="2147483847" r:id="rId2"/>
    <p:sldLayoutId id="2147483848" r:id="rId3"/>
    <p:sldLayoutId id="2147483849" r:id="rId4"/>
    <p:sldLayoutId id="2147483850" r:id="rId5"/>
    <p:sldLayoutId id="2147483851" r:id="rId6"/>
    <p:sldLayoutId id="2147483852" r:id="rId7"/>
    <p:sldLayoutId id="2147483853" r:id="rId8"/>
    <p:sldLayoutId id="2147483854" r:id="rId9"/>
    <p:sldLayoutId id="2147483855" r:id="rId10"/>
    <p:sldLayoutId id="2147483856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309932" y="702137"/>
            <a:ext cx="11386322" cy="1514070"/>
          </a:xfrm>
        </p:spPr>
        <p:txBody>
          <a:bodyPr>
            <a:noAutofit/>
          </a:bodyPr>
          <a:lstStyle/>
          <a:p>
            <a:pPr algn="r"/>
            <a:r>
              <a:rPr lang="pt" sz="4800" dirty="0">
                <a:solidFill>
                  <a:schemeClr val="tx1"/>
                </a:solidFill>
                <a:latin typeface="Arial"/>
                <a:cs typeface="Arial"/>
              </a:rPr>
              <a:t>Viés de resposta</a:t>
            </a:r>
            <a:endParaRPr lang="pt-BR" sz="6600" dirty="0">
              <a:solidFill>
                <a:schemeClr val="tx1"/>
              </a:solidFill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676661" y="2410940"/>
            <a:ext cx="10922000" cy="711231"/>
          </a:xfrm>
        </p:spPr>
        <p:txBody>
          <a:bodyPr>
            <a:noAutofit/>
          </a:bodyPr>
          <a:lstStyle/>
          <a:p>
            <a:pPr algn="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</a:pPr>
            <a:r>
              <a:rPr lang="pt" sz="2800" dirty="0">
                <a:latin typeface="Arial Narrow" panose="020B0606020202030204" pitchFamily="34" charset="0"/>
                <a:cs typeface="Arial" panose="020B0604020202020204" pitchFamily="34" charset="0"/>
              </a:rPr>
              <a:t>Dr. Felipe Valentini</a:t>
            </a:r>
          </a:p>
          <a:p>
            <a:pPr algn="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</a:pPr>
            <a:endParaRPr lang="pt-BR" sz="2800" dirty="0">
              <a:latin typeface="Arial Narrow" panose="020B0606020202030204" pitchFamily="34" charset="0"/>
              <a:cs typeface="Arial" panose="020B0604020202020204" pitchFamily="34" charset="0"/>
            </a:endParaRPr>
          </a:p>
          <a:p>
            <a:pPr algn="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</a:pPr>
            <a:r>
              <a:rPr lang="pt" sz="2800" dirty="0">
                <a:latin typeface="Arial Narrow" panose="020B0606020202030204" pitchFamily="34" charset="0"/>
                <a:cs typeface="Arial" panose="020B0604020202020204" pitchFamily="34" charset="0"/>
              </a:rPr>
              <a:t>Universidade São Francisco</a:t>
            </a:r>
          </a:p>
          <a:p>
            <a:pPr algn="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</a:pPr>
            <a:r>
              <a:rPr lang="pt-BR" sz="2800" dirty="0">
                <a:latin typeface="Arial Narrow" panose="020B0606020202030204" pitchFamily="34" charset="0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8" name="Picture 4" descr="Resultado de imagem para USF">
            <a:extLst>
              <a:ext uri="{FF2B5EF4-FFF2-40B4-BE49-F238E27FC236}">
                <a16:creationId xmlns:a16="http://schemas.microsoft.com/office/drawing/2014/main" id="{937BEED4-9AE1-476B-8F83-02F3BDD48F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1793" y="4848870"/>
            <a:ext cx="2314461" cy="1584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74BC9853-BE5A-14C9-7062-7E72B8FFA0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94708" y="5126782"/>
            <a:ext cx="998676" cy="102908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EF2DB35-9E31-774F-B0E4-5DA07CB898DE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3876"/>
          <a:stretch>
            <a:fillRect/>
          </a:stretch>
        </p:blipFill>
        <p:spPr>
          <a:xfrm>
            <a:off x="153533" y="4464424"/>
            <a:ext cx="5435223" cy="2142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6395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D3EC8A04-3B20-1136-A87C-59CBAD4907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F7648-B35F-4E85-B792-67E3D33D0F80}" type="slidenum">
              <a:rPr lang="en-US" smtClean="0"/>
              <a:t>10</a:t>
            </a:fld>
            <a:endParaRPr lang="en-US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5890A949-2537-1861-F746-1ED9ACE50DD4}"/>
              </a:ext>
            </a:extLst>
          </p:cNvPr>
          <p:cNvSpPr txBox="1"/>
          <p:nvPr/>
        </p:nvSpPr>
        <p:spPr>
          <a:xfrm>
            <a:off x="1473200" y="276578"/>
            <a:ext cx="749017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" sz="2400" b="0" i="0" dirty="0">
                <a:solidFill>
                  <a:srgbClr val="374151"/>
                </a:solidFill>
                <a:effectLst/>
                <a:latin typeface="Söhne"/>
              </a:rPr>
              <a:t>Balanceando itens positivos e negativos</a:t>
            </a:r>
            <a:endParaRPr lang="en-US" sz="2400" dirty="0">
              <a:solidFill>
                <a:srgbClr val="374151"/>
              </a:solidFill>
              <a:latin typeface="Söhne"/>
            </a:endParaRPr>
          </a:p>
          <a:p>
            <a:endParaRPr lang="en-US" sz="2400" dirty="0">
              <a:solidFill>
                <a:srgbClr val="374151"/>
              </a:solidFill>
              <a:latin typeface="Söhne"/>
            </a:endParaRPr>
          </a:p>
          <a:p>
            <a:endParaRPr lang="pt-BR" sz="2400" dirty="0"/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id="{22F7B6ED-42D2-F8B8-A22A-099BF77054CE}"/>
              </a:ext>
            </a:extLst>
          </p:cNvPr>
          <p:cNvSpPr/>
          <p:nvPr/>
        </p:nvSpPr>
        <p:spPr>
          <a:xfrm>
            <a:off x="5397431" y="5457369"/>
            <a:ext cx="841480" cy="64958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3E7ADCF9-6382-76D9-B72A-C0803E8ABAF6}"/>
              </a:ext>
            </a:extLst>
          </p:cNvPr>
          <p:cNvSpPr/>
          <p:nvPr/>
        </p:nvSpPr>
        <p:spPr>
          <a:xfrm>
            <a:off x="1683663" y="4101616"/>
            <a:ext cx="504056" cy="4562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71C4CF79-1D73-9F8B-BCC2-956ED3B3CDBB}"/>
              </a:ext>
            </a:extLst>
          </p:cNvPr>
          <p:cNvSpPr/>
          <p:nvPr/>
        </p:nvSpPr>
        <p:spPr>
          <a:xfrm>
            <a:off x="2331735" y="4101616"/>
            <a:ext cx="504056" cy="4562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9A93EC6D-8F14-281B-A036-939BC1EABD68}"/>
              </a:ext>
            </a:extLst>
          </p:cNvPr>
          <p:cNvSpPr/>
          <p:nvPr/>
        </p:nvSpPr>
        <p:spPr>
          <a:xfrm>
            <a:off x="2979807" y="4101616"/>
            <a:ext cx="504056" cy="4562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626A90AB-3B5D-5C11-E8A5-C397142E5B18}"/>
              </a:ext>
            </a:extLst>
          </p:cNvPr>
          <p:cNvSpPr/>
          <p:nvPr/>
        </p:nvSpPr>
        <p:spPr>
          <a:xfrm>
            <a:off x="3627879" y="4101616"/>
            <a:ext cx="504056" cy="4562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CA7F3198-BC85-CD1D-B1FB-9BE6AE868794}"/>
              </a:ext>
            </a:extLst>
          </p:cNvPr>
          <p:cNvSpPr/>
          <p:nvPr/>
        </p:nvSpPr>
        <p:spPr>
          <a:xfrm>
            <a:off x="4275951" y="4101616"/>
            <a:ext cx="504056" cy="4562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3909A274-BFD5-8DE8-793E-5194BB9A52D8}"/>
              </a:ext>
            </a:extLst>
          </p:cNvPr>
          <p:cNvSpPr/>
          <p:nvPr/>
        </p:nvSpPr>
        <p:spPr>
          <a:xfrm>
            <a:off x="4924023" y="4101616"/>
            <a:ext cx="504056" cy="4562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1" name="Conector de seta reta 19">
            <a:extLst>
              <a:ext uri="{FF2B5EF4-FFF2-40B4-BE49-F238E27FC236}">
                <a16:creationId xmlns:a16="http://schemas.microsoft.com/office/drawing/2014/main" id="{12913326-6EEA-64E3-C551-E24010C011E0}"/>
              </a:ext>
            </a:extLst>
          </p:cNvPr>
          <p:cNvCxnSpPr>
            <a:stCxn id="4" idx="0"/>
          </p:cNvCxnSpPr>
          <p:nvPr/>
        </p:nvCxnSpPr>
        <p:spPr>
          <a:xfrm flipH="1" flipV="1">
            <a:off x="5217411" y="4557904"/>
            <a:ext cx="600760" cy="899465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de seta reta 20">
            <a:extLst>
              <a:ext uri="{FF2B5EF4-FFF2-40B4-BE49-F238E27FC236}">
                <a16:creationId xmlns:a16="http://schemas.microsoft.com/office/drawing/2014/main" id="{371860CD-3838-E6C2-62D0-6C6B47FCBA45}"/>
              </a:ext>
            </a:extLst>
          </p:cNvPr>
          <p:cNvCxnSpPr>
            <a:stCxn id="4" idx="0"/>
          </p:cNvCxnSpPr>
          <p:nvPr/>
        </p:nvCxnSpPr>
        <p:spPr>
          <a:xfrm flipV="1">
            <a:off x="5818171" y="4557904"/>
            <a:ext cx="47312" cy="899465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de seta reta 21">
            <a:extLst>
              <a:ext uri="{FF2B5EF4-FFF2-40B4-BE49-F238E27FC236}">
                <a16:creationId xmlns:a16="http://schemas.microsoft.com/office/drawing/2014/main" id="{AC911D6E-8E3E-2B1C-FDB0-B46AC383CB9E}"/>
              </a:ext>
            </a:extLst>
          </p:cNvPr>
          <p:cNvCxnSpPr>
            <a:stCxn id="4" idx="0"/>
          </p:cNvCxnSpPr>
          <p:nvPr/>
        </p:nvCxnSpPr>
        <p:spPr>
          <a:xfrm flipV="1">
            <a:off x="5818171" y="4557904"/>
            <a:ext cx="695384" cy="899465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de seta reta 25">
            <a:extLst>
              <a:ext uri="{FF2B5EF4-FFF2-40B4-BE49-F238E27FC236}">
                <a16:creationId xmlns:a16="http://schemas.microsoft.com/office/drawing/2014/main" id="{1B93D783-EF1D-2096-7D5C-23C8DF7299D9}"/>
              </a:ext>
            </a:extLst>
          </p:cNvPr>
          <p:cNvCxnSpPr>
            <a:stCxn id="22" idx="4"/>
          </p:cNvCxnSpPr>
          <p:nvPr/>
        </p:nvCxnSpPr>
        <p:spPr>
          <a:xfrm flipH="1">
            <a:off x="1881100" y="2444249"/>
            <a:ext cx="2528130" cy="1626302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de seta reta 26">
            <a:extLst>
              <a:ext uri="{FF2B5EF4-FFF2-40B4-BE49-F238E27FC236}">
                <a16:creationId xmlns:a16="http://schemas.microsoft.com/office/drawing/2014/main" id="{EE490B75-BD4E-3522-832E-FE2F83B73052}"/>
              </a:ext>
            </a:extLst>
          </p:cNvPr>
          <p:cNvCxnSpPr>
            <a:stCxn id="22" idx="4"/>
          </p:cNvCxnSpPr>
          <p:nvPr/>
        </p:nvCxnSpPr>
        <p:spPr>
          <a:xfrm flipH="1">
            <a:off x="2493168" y="2444249"/>
            <a:ext cx="1916062" cy="1626302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de seta reta 27">
            <a:extLst>
              <a:ext uri="{FF2B5EF4-FFF2-40B4-BE49-F238E27FC236}">
                <a16:creationId xmlns:a16="http://schemas.microsoft.com/office/drawing/2014/main" id="{676E090C-6DC5-41A0-738E-3FBE4F40A0E5}"/>
              </a:ext>
            </a:extLst>
          </p:cNvPr>
          <p:cNvCxnSpPr>
            <a:stCxn id="22" idx="4"/>
          </p:cNvCxnSpPr>
          <p:nvPr/>
        </p:nvCxnSpPr>
        <p:spPr>
          <a:xfrm flipH="1">
            <a:off x="3141240" y="2444249"/>
            <a:ext cx="1267990" cy="1626302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de seta reta 28">
            <a:extLst>
              <a:ext uri="{FF2B5EF4-FFF2-40B4-BE49-F238E27FC236}">
                <a16:creationId xmlns:a16="http://schemas.microsoft.com/office/drawing/2014/main" id="{2E3CC051-D931-EB09-1FEE-C9D1933550DB}"/>
              </a:ext>
            </a:extLst>
          </p:cNvPr>
          <p:cNvCxnSpPr>
            <a:stCxn id="22" idx="4"/>
          </p:cNvCxnSpPr>
          <p:nvPr/>
        </p:nvCxnSpPr>
        <p:spPr>
          <a:xfrm flipH="1">
            <a:off x="3789312" y="2444249"/>
            <a:ext cx="619918" cy="1626302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de seta reta 29">
            <a:extLst>
              <a:ext uri="{FF2B5EF4-FFF2-40B4-BE49-F238E27FC236}">
                <a16:creationId xmlns:a16="http://schemas.microsoft.com/office/drawing/2014/main" id="{57B47729-4E14-28B4-0834-902717524C7A}"/>
              </a:ext>
            </a:extLst>
          </p:cNvPr>
          <p:cNvCxnSpPr>
            <a:stCxn id="22" idx="4"/>
          </p:cNvCxnSpPr>
          <p:nvPr/>
        </p:nvCxnSpPr>
        <p:spPr>
          <a:xfrm>
            <a:off x="4409230" y="2444249"/>
            <a:ext cx="28154" cy="1626302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de seta reta 30">
            <a:extLst>
              <a:ext uri="{FF2B5EF4-FFF2-40B4-BE49-F238E27FC236}">
                <a16:creationId xmlns:a16="http://schemas.microsoft.com/office/drawing/2014/main" id="{ECA0635E-57BF-AEB3-45A8-29ED4005FEDB}"/>
              </a:ext>
            </a:extLst>
          </p:cNvPr>
          <p:cNvCxnSpPr>
            <a:stCxn id="22" idx="4"/>
            <a:endCxn id="32" idx="0"/>
          </p:cNvCxnSpPr>
          <p:nvPr/>
        </p:nvCxnSpPr>
        <p:spPr>
          <a:xfrm>
            <a:off x="4409230" y="2444249"/>
            <a:ext cx="1398267" cy="1638390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F7540C15-8363-39B0-274C-AA197C5DC1AC}"/>
              </a:ext>
            </a:extLst>
          </p:cNvPr>
          <p:cNvSpPr txBox="1"/>
          <p:nvPr/>
        </p:nvSpPr>
        <p:spPr>
          <a:xfrm>
            <a:off x="1598007" y="4091738"/>
            <a:ext cx="5760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" sz="2400" b="1">
                <a:solidFill>
                  <a:srgbClr val="002060"/>
                </a:solidFill>
              </a:rPr>
              <a:t>+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CDA5648D-525C-BEAA-9893-C6C19713B97C}"/>
              </a:ext>
            </a:extLst>
          </p:cNvPr>
          <p:cNvSpPr txBox="1"/>
          <p:nvPr/>
        </p:nvSpPr>
        <p:spPr>
          <a:xfrm>
            <a:off x="2287022" y="4091737"/>
            <a:ext cx="5760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" sz="2400" b="1">
                <a:solidFill>
                  <a:srgbClr val="C00000"/>
                </a:solidFill>
              </a:rPr>
              <a:t>-</a:t>
            </a:r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442A75F3-07B2-8DC6-BE3F-70184F250BA8}"/>
              </a:ext>
            </a:extLst>
          </p:cNvPr>
          <p:cNvSpPr/>
          <p:nvPr/>
        </p:nvSpPr>
        <p:spPr>
          <a:xfrm>
            <a:off x="3933328" y="1550270"/>
            <a:ext cx="951803" cy="89397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58069752-DE61-FB33-C447-6B7F8B3F63E2}"/>
              </a:ext>
            </a:extLst>
          </p:cNvPr>
          <p:cNvSpPr txBox="1"/>
          <p:nvPr/>
        </p:nvSpPr>
        <p:spPr>
          <a:xfrm>
            <a:off x="3934980" y="1804236"/>
            <a:ext cx="12573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" sz="1600" err="1"/>
              <a:t>Aquiesc.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A4E38B07-0189-CF6B-9F01-6D0A31FEA5E3}"/>
              </a:ext>
            </a:extLst>
          </p:cNvPr>
          <p:cNvSpPr txBox="1"/>
          <p:nvPr/>
        </p:nvSpPr>
        <p:spPr>
          <a:xfrm>
            <a:off x="2540614" y="3156220"/>
            <a:ext cx="270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"/>
              <a:t>1</a:t>
            </a:r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40B3829B-0FC1-1E4F-1156-9A6061DFD29C}"/>
              </a:ext>
            </a:extLst>
          </p:cNvPr>
          <p:cNvSpPr/>
          <p:nvPr/>
        </p:nvSpPr>
        <p:spPr>
          <a:xfrm>
            <a:off x="5554095" y="4103891"/>
            <a:ext cx="504056" cy="4562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b="1">
              <a:solidFill>
                <a:srgbClr val="002060"/>
              </a:solidFill>
            </a:endParaRPr>
          </a:p>
        </p:txBody>
      </p:sp>
      <p:sp>
        <p:nvSpPr>
          <p:cNvPr id="26" name="Retângulo 25">
            <a:extLst>
              <a:ext uri="{FF2B5EF4-FFF2-40B4-BE49-F238E27FC236}">
                <a16:creationId xmlns:a16="http://schemas.microsoft.com/office/drawing/2014/main" id="{0294449D-C62D-2155-579B-43B449349F34}"/>
              </a:ext>
            </a:extLst>
          </p:cNvPr>
          <p:cNvSpPr/>
          <p:nvPr/>
        </p:nvSpPr>
        <p:spPr>
          <a:xfrm>
            <a:off x="6211462" y="4106165"/>
            <a:ext cx="504056" cy="4562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358B28A6-B65A-77AC-EB87-082787047B22}"/>
              </a:ext>
            </a:extLst>
          </p:cNvPr>
          <p:cNvSpPr txBox="1"/>
          <p:nvPr/>
        </p:nvSpPr>
        <p:spPr>
          <a:xfrm>
            <a:off x="5346420" y="5641409"/>
            <a:ext cx="12573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" sz="1600"/>
              <a:t>Fator2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CCC23476-6044-3E04-86E5-A601C3CEDF01}"/>
              </a:ext>
            </a:extLst>
          </p:cNvPr>
          <p:cNvSpPr txBox="1"/>
          <p:nvPr/>
        </p:nvSpPr>
        <p:spPr>
          <a:xfrm>
            <a:off x="2937763" y="4094013"/>
            <a:ext cx="5760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" sz="2400" b="1">
                <a:solidFill>
                  <a:srgbClr val="002060"/>
                </a:solidFill>
              </a:rPr>
              <a:t>+</a:t>
            </a: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BCF31A2E-989B-A74D-DE10-B41D0156EE18}"/>
              </a:ext>
            </a:extLst>
          </p:cNvPr>
          <p:cNvSpPr txBox="1"/>
          <p:nvPr/>
        </p:nvSpPr>
        <p:spPr>
          <a:xfrm>
            <a:off x="3626778" y="4094012"/>
            <a:ext cx="5760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" sz="2400" b="1">
                <a:solidFill>
                  <a:srgbClr val="C00000"/>
                </a:solidFill>
              </a:rPr>
              <a:t>-</a:t>
            </a: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B3E4AF0C-53A7-6DED-89A3-76AE479C4AF9}"/>
              </a:ext>
            </a:extLst>
          </p:cNvPr>
          <p:cNvSpPr txBox="1"/>
          <p:nvPr/>
        </p:nvSpPr>
        <p:spPr>
          <a:xfrm>
            <a:off x="4250223" y="4082640"/>
            <a:ext cx="5760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" sz="2400" b="1">
                <a:solidFill>
                  <a:srgbClr val="002060"/>
                </a:solidFill>
              </a:rPr>
              <a:t>+</a:t>
            </a: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24ED3570-DDF3-60D7-4F81-086C0BE3BB16}"/>
              </a:ext>
            </a:extLst>
          </p:cNvPr>
          <p:cNvSpPr txBox="1"/>
          <p:nvPr/>
        </p:nvSpPr>
        <p:spPr>
          <a:xfrm>
            <a:off x="4939238" y="4082639"/>
            <a:ext cx="5760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" sz="2400" b="1">
                <a:solidFill>
                  <a:srgbClr val="C00000"/>
                </a:solidFill>
              </a:rPr>
              <a:t>-</a:t>
            </a: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251CDD0B-26C2-308C-09C9-64C26641E4EA}"/>
              </a:ext>
            </a:extLst>
          </p:cNvPr>
          <p:cNvSpPr txBox="1"/>
          <p:nvPr/>
        </p:nvSpPr>
        <p:spPr>
          <a:xfrm>
            <a:off x="5519465" y="4082639"/>
            <a:ext cx="5760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" sz="2400" b="1">
                <a:solidFill>
                  <a:srgbClr val="002060"/>
                </a:solidFill>
              </a:rPr>
              <a:t>+</a:t>
            </a: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69DE5852-5900-C054-9E60-E876D5AB6BD6}"/>
              </a:ext>
            </a:extLst>
          </p:cNvPr>
          <p:cNvSpPr txBox="1"/>
          <p:nvPr/>
        </p:nvSpPr>
        <p:spPr>
          <a:xfrm>
            <a:off x="6208480" y="4082638"/>
            <a:ext cx="5760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" sz="2400" b="1">
                <a:solidFill>
                  <a:srgbClr val="C00000"/>
                </a:solidFill>
              </a:rPr>
              <a:t>-</a:t>
            </a:r>
          </a:p>
        </p:txBody>
      </p:sp>
      <p:cxnSp>
        <p:nvCxnSpPr>
          <p:cNvPr id="34" name="Conector de seta reta 88">
            <a:extLst>
              <a:ext uri="{FF2B5EF4-FFF2-40B4-BE49-F238E27FC236}">
                <a16:creationId xmlns:a16="http://schemas.microsoft.com/office/drawing/2014/main" id="{D81B513D-353C-5A1C-2B11-EA0910499EF1}"/>
              </a:ext>
            </a:extLst>
          </p:cNvPr>
          <p:cNvCxnSpPr>
            <a:endCxn id="33" idx="0"/>
          </p:cNvCxnSpPr>
          <p:nvPr/>
        </p:nvCxnSpPr>
        <p:spPr>
          <a:xfrm>
            <a:off x="4546565" y="2476647"/>
            <a:ext cx="1949947" cy="1605991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de seta reta 94">
            <a:extLst>
              <a:ext uri="{FF2B5EF4-FFF2-40B4-BE49-F238E27FC236}">
                <a16:creationId xmlns:a16="http://schemas.microsoft.com/office/drawing/2014/main" id="{81A3A470-EFB2-74B0-5F57-5F05738589D1}"/>
              </a:ext>
            </a:extLst>
          </p:cNvPr>
          <p:cNvCxnSpPr/>
          <p:nvPr/>
        </p:nvCxnSpPr>
        <p:spPr>
          <a:xfrm>
            <a:off x="4464679" y="2490295"/>
            <a:ext cx="641445" cy="1569492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ector de seta reta 100">
            <a:extLst>
              <a:ext uri="{FF2B5EF4-FFF2-40B4-BE49-F238E27FC236}">
                <a16:creationId xmlns:a16="http://schemas.microsoft.com/office/drawing/2014/main" id="{68CBACC0-DF22-EC4E-FF2B-BB48A41976BA}"/>
              </a:ext>
            </a:extLst>
          </p:cNvPr>
          <p:cNvCxnSpPr>
            <a:stCxn id="4" idx="0"/>
            <a:endCxn id="9" idx="2"/>
          </p:cNvCxnSpPr>
          <p:nvPr/>
        </p:nvCxnSpPr>
        <p:spPr>
          <a:xfrm flipH="1" flipV="1">
            <a:off x="4527979" y="4557904"/>
            <a:ext cx="1290192" cy="899465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Elipse 36">
            <a:extLst>
              <a:ext uri="{FF2B5EF4-FFF2-40B4-BE49-F238E27FC236}">
                <a16:creationId xmlns:a16="http://schemas.microsoft.com/office/drawing/2014/main" id="{473966D4-E0B6-E411-6B79-EAF2ADCA4C4A}"/>
              </a:ext>
            </a:extLst>
          </p:cNvPr>
          <p:cNvSpPr/>
          <p:nvPr/>
        </p:nvSpPr>
        <p:spPr>
          <a:xfrm>
            <a:off x="2711047" y="5514233"/>
            <a:ext cx="841480" cy="64958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38" name="Conector de seta reta 104">
            <a:extLst>
              <a:ext uri="{FF2B5EF4-FFF2-40B4-BE49-F238E27FC236}">
                <a16:creationId xmlns:a16="http://schemas.microsoft.com/office/drawing/2014/main" id="{BBDBC9FA-1D05-921C-5CE2-FE72F37C4911}"/>
              </a:ext>
            </a:extLst>
          </p:cNvPr>
          <p:cNvCxnSpPr>
            <a:stCxn id="37" idx="0"/>
          </p:cNvCxnSpPr>
          <p:nvPr/>
        </p:nvCxnSpPr>
        <p:spPr>
          <a:xfrm flipH="1" flipV="1">
            <a:off x="2531027" y="4614768"/>
            <a:ext cx="600760" cy="899465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ector de seta reta 105">
            <a:extLst>
              <a:ext uri="{FF2B5EF4-FFF2-40B4-BE49-F238E27FC236}">
                <a16:creationId xmlns:a16="http://schemas.microsoft.com/office/drawing/2014/main" id="{5E627DCA-392F-8EE5-E172-40D4744DF73C}"/>
              </a:ext>
            </a:extLst>
          </p:cNvPr>
          <p:cNvCxnSpPr>
            <a:stCxn id="37" idx="0"/>
          </p:cNvCxnSpPr>
          <p:nvPr/>
        </p:nvCxnSpPr>
        <p:spPr>
          <a:xfrm flipV="1">
            <a:off x="3131787" y="4614768"/>
            <a:ext cx="47312" cy="899465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ector de seta reta 106">
            <a:extLst>
              <a:ext uri="{FF2B5EF4-FFF2-40B4-BE49-F238E27FC236}">
                <a16:creationId xmlns:a16="http://schemas.microsoft.com/office/drawing/2014/main" id="{12C06A01-743B-988B-5563-73B522D3B4EA}"/>
              </a:ext>
            </a:extLst>
          </p:cNvPr>
          <p:cNvCxnSpPr>
            <a:stCxn id="37" idx="0"/>
          </p:cNvCxnSpPr>
          <p:nvPr/>
        </p:nvCxnSpPr>
        <p:spPr>
          <a:xfrm flipV="1">
            <a:off x="3131787" y="4614768"/>
            <a:ext cx="695384" cy="899465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56EE1002-3DC8-FA3C-C64C-75C2ABFB751C}"/>
              </a:ext>
            </a:extLst>
          </p:cNvPr>
          <p:cNvSpPr txBox="1"/>
          <p:nvPr/>
        </p:nvSpPr>
        <p:spPr>
          <a:xfrm>
            <a:off x="2660036" y="5698273"/>
            <a:ext cx="12573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" sz="1600"/>
              <a:t>Fator1</a:t>
            </a:r>
          </a:p>
        </p:txBody>
      </p:sp>
      <p:cxnSp>
        <p:nvCxnSpPr>
          <p:cNvPr id="42" name="Conector de seta reta 108">
            <a:extLst>
              <a:ext uri="{FF2B5EF4-FFF2-40B4-BE49-F238E27FC236}">
                <a16:creationId xmlns:a16="http://schemas.microsoft.com/office/drawing/2014/main" id="{A5031262-8577-8747-0327-783726233EDA}"/>
              </a:ext>
            </a:extLst>
          </p:cNvPr>
          <p:cNvCxnSpPr>
            <a:stCxn id="37" idx="0"/>
          </p:cNvCxnSpPr>
          <p:nvPr/>
        </p:nvCxnSpPr>
        <p:spPr>
          <a:xfrm flipH="1" flipV="1">
            <a:off x="1841595" y="4614768"/>
            <a:ext cx="1290192" cy="899465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36EFC76A-B6AF-A44C-1BFF-C9C5A687EFB3}"/>
              </a:ext>
            </a:extLst>
          </p:cNvPr>
          <p:cNvSpPr txBox="1"/>
          <p:nvPr/>
        </p:nvSpPr>
        <p:spPr>
          <a:xfrm>
            <a:off x="2897734" y="3308620"/>
            <a:ext cx="270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"/>
              <a:t>1</a:t>
            </a:r>
          </a:p>
        </p:txBody>
      </p: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64006BC5-81F1-23A2-59A5-458F18005BB5}"/>
              </a:ext>
            </a:extLst>
          </p:cNvPr>
          <p:cNvSpPr txBox="1"/>
          <p:nvPr/>
        </p:nvSpPr>
        <p:spPr>
          <a:xfrm>
            <a:off x="3334470" y="3308620"/>
            <a:ext cx="270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"/>
              <a:t>1</a:t>
            </a:r>
          </a:p>
        </p:txBody>
      </p: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62986BE1-7F47-06C4-4EE8-25A4696FA004}"/>
              </a:ext>
            </a:extLst>
          </p:cNvPr>
          <p:cNvSpPr txBox="1"/>
          <p:nvPr/>
        </p:nvSpPr>
        <p:spPr>
          <a:xfrm>
            <a:off x="3771206" y="3308620"/>
            <a:ext cx="270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"/>
              <a:t>1</a:t>
            </a:r>
          </a:p>
        </p:txBody>
      </p: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B162BE7A-DBCD-1CA3-5983-1E1893354E72}"/>
              </a:ext>
            </a:extLst>
          </p:cNvPr>
          <p:cNvSpPr txBox="1"/>
          <p:nvPr/>
        </p:nvSpPr>
        <p:spPr>
          <a:xfrm>
            <a:off x="4180646" y="3308620"/>
            <a:ext cx="270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"/>
              <a:t>1</a:t>
            </a:r>
          </a:p>
        </p:txBody>
      </p:sp>
      <p:sp>
        <p:nvSpPr>
          <p:cNvPr id="47" name="CaixaDeTexto 46">
            <a:extLst>
              <a:ext uri="{FF2B5EF4-FFF2-40B4-BE49-F238E27FC236}">
                <a16:creationId xmlns:a16="http://schemas.microsoft.com/office/drawing/2014/main" id="{F667B560-5B7E-510C-8BD6-E4969BF9F94E}"/>
              </a:ext>
            </a:extLst>
          </p:cNvPr>
          <p:cNvSpPr txBox="1"/>
          <p:nvPr/>
        </p:nvSpPr>
        <p:spPr>
          <a:xfrm>
            <a:off x="4617382" y="3308620"/>
            <a:ext cx="270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"/>
              <a:t>1</a:t>
            </a:r>
          </a:p>
        </p:txBody>
      </p:sp>
      <p:sp>
        <p:nvSpPr>
          <p:cNvPr id="48" name="CaixaDeTexto 47">
            <a:extLst>
              <a:ext uri="{FF2B5EF4-FFF2-40B4-BE49-F238E27FC236}">
                <a16:creationId xmlns:a16="http://schemas.microsoft.com/office/drawing/2014/main" id="{33C5BA90-6BCA-101D-C777-E41FB2C3E7D0}"/>
              </a:ext>
            </a:extLst>
          </p:cNvPr>
          <p:cNvSpPr txBox="1"/>
          <p:nvPr/>
        </p:nvSpPr>
        <p:spPr>
          <a:xfrm>
            <a:off x="5026822" y="3308620"/>
            <a:ext cx="270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"/>
              <a:t>1</a:t>
            </a:r>
          </a:p>
        </p:txBody>
      </p:sp>
      <p:sp>
        <p:nvSpPr>
          <p:cNvPr id="49" name="CaixaDeTexto 48">
            <a:extLst>
              <a:ext uri="{FF2B5EF4-FFF2-40B4-BE49-F238E27FC236}">
                <a16:creationId xmlns:a16="http://schemas.microsoft.com/office/drawing/2014/main" id="{D4E9F5CD-520A-E5E1-B571-1BF7CED10C00}"/>
              </a:ext>
            </a:extLst>
          </p:cNvPr>
          <p:cNvSpPr txBox="1"/>
          <p:nvPr/>
        </p:nvSpPr>
        <p:spPr>
          <a:xfrm>
            <a:off x="5449910" y="3308620"/>
            <a:ext cx="270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"/>
              <a:t>1</a:t>
            </a:r>
          </a:p>
        </p:txBody>
      </p:sp>
      <p:pic>
        <p:nvPicPr>
          <p:cNvPr id="50" name="Picture 1">
            <a:extLst>
              <a:ext uri="{FF2B5EF4-FFF2-40B4-BE49-F238E27FC236}">
                <a16:creationId xmlns:a16="http://schemas.microsoft.com/office/drawing/2014/main" id="{4457DD51-306A-AB02-8B50-8738F12528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8431" y="3496438"/>
            <a:ext cx="4476896" cy="2685414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2074772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EF0F1DEF-7CBC-FC89-6E68-85AE411ED0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F7648-B35F-4E85-B792-67E3D33D0F80}" type="slidenum">
              <a:rPr lang="en-US" smtClean="0"/>
              <a:t>11</a:t>
            </a:fld>
            <a:endParaRPr lang="en-US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262092A2-470D-9D95-61C7-7C7BFED9AC18}"/>
              </a:ext>
            </a:extLst>
          </p:cNvPr>
          <p:cNvSpPr txBox="1"/>
          <p:nvPr/>
        </p:nvSpPr>
        <p:spPr>
          <a:xfrm>
            <a:off x="965200" y="383822"/>
            <a:ext cx="7490178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pt" sz="2400" b="0" i="0">
                <a:solidFill>
                  <a:srgbClr val="374151"/>
                </a:solidFill>
                <a:effectLst/>
                <a:latin typeface="Söhne"/>
              </a:rPr>
              <a:t>Para controlar a aquiescência, os instrumentos devem realmente ser equilibrados (mesmo número de itens positivos e negativos)?</a:t>
            </a:r>
          </a:p>
          <a:p>
            <a:pPr algn="l"/>
            <a:endParaRPr lang="en-US" sz="2400" b="0" i="0">
              <a:solidFill>
                <a:srgbClr val="374151"/>
              </a:solidFill>
              <a:effectLst/>
              <a:latin typeface="Söhne"/>
            </a:endParaRPr>
          </a:p>
          <a:p>
            <a:pPr algn="l"/>
            <a:r>
              <a:rPr lang="pt" sz="2400" b="0" i="0">
                <a:solidFill>
                  <a:srgbClr val="374151"/>
                </a:solidFill>
                <a:effectLst/>
                <a:latin typeface="Söhne"/>
              </a:rPr>
              <a:t>Estudamos o impacto do equilíbrio no controle</a:t>
            </a:r>
          </a:p>
          <a:p>
            <a:pPr algn="l"/>
            <a:r>
              <a:rPr lang="pt" sz="2400">
                <a:solidFill>
                  <a:srgbClr val="374151"/>
                </a:solidFill>
                <a:latin typeface="Söhne"/>
              </a:rPr>
              <a:t>Iniciativa de um grupo de alunos graduados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B06C443-F099-F3E8-3AED-2DBDEA6579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4457" y="2947149"/>
            <a:ext cx="7206425" cy="3621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7061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0DF0D45A-BA9F-CEC6-77D8-A041526E3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F7648-B35F-4E85-B792-67E3D33D0F80}" type="slidenum">
              <a:rPr lang="en-US" smtClean="0"/>
              <a:t>12</a:t>
            </a:fld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DE4B258B-D9F7-F444-2D08-A016A471F5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1650" y="389432"/>
            <a:ext cx="8968315" cy="5642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4893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EC0F550C-AB53-A191-EA04-6F555448B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F7648-B35F-4E85-B792-67E3D33D0F80}" type="slidenum">
              <a:rPr lang="en-US" smtClean="0"/>
              <a:t>13</a:t>
            </a:fld>
            <a:endParaRPr lang="en-US"/>
          </a:p>
        </p:txBody>
      </p:sp>
      <p:graphicFrame>
        <p:nvGraphicFramePr>
          <p:cNvPr id="3" name="Tabela 2">
            <a:extLst>
              <a:ext uri="{FF2B5EF4-FFF2-40B4-BE49-F238E27FC236}">
                <a16:creationId xmlns:a16="http://schemas.microsoft.com/office/drawing/2014/main" id="{D9BDCDA3-58C3-0205-3342-F8A011FFDC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7494358"/>
              </p:ext>
            </p:extLst>
          </p:nvPr>
        </p:nvGraphicFramePr>
        <p:xfrm>
          <a:off x="128412" y="18934"/>
          <a:ext cx="11815230" cy="6630291"/>
        </p:xfrm>
        <a:graphic>
          <a:graphicData uri="http://schemas.openxmlformats.org/drawingml/2006/table">
            <a:tbl>
              <a:tblPr firstRow="1" firstCol="1" bandRow="1">
                <a:tableStyleId>{D7AC3CCA-C797-4891-BE02-D94E43425B78}</a:tableStyleId>
              </a:tblPr>
              <a:tblGrid>
                <a:gridCol w="787682">
                  <a:extLst>
                    <a:ext uri="{9D8B030D-6E8A-4147-A177-3AD203B41FA5}">
                      <a16:colId xmlns:a16="http://schemas.microsoft.com/office/drawing/2014/main" val="2403860339"/>
                    </a:ext>
                  </a:extLst>
                </a:gridCol>
                <a:gridCol w="787682">
                  <a:extLst>
                    <a:ext uri="{9D8B030D-6E8A-4147-A177-3AD203B41FA5}">
                      <a16:colId xmlns:a16="http://schemas.microsoft.com/office/drawing/2014/main" val="2361156069"/>
                    </a:ext>
                  </a:extLst>
                </a:gridCol>
                <a:gridCol w="787682">
                  <a:extLst>
                    <a:ext uri="{9D8B030D-6E8A-4147-A177-3AD203B41FA5}">
                      <a16:colId xmlns:a16="http://schemas.microsoft.com/office/drawing/2014/main" val="3296232120"/>
                    </a:ext>
                  </a:extLst>
                </a:gridCol>
                <a:gridCol w="787682">
                  <a:extLst>
                    <a:ext uri="{9D8B030D-6E8A-4147-A177-3AD203B41FA5}">
                      <a16:colId xmlns:a16="http://schemas.microsoft.com/office/drawing/2014/main" val="1599537585"/>
                    </a:ext>
                  </a:extLst>
                </a:gridCol>
                <a:gridCol w="787682">
                  <a:extLst>
                    <a:ext uri="{9D8B030D-6E8A-4147-A177-3AD203B41FA5}">
                      <a16:colId xmlns:a16="http://schemas.microsoft.com/office/drawing/2014/main" val="4052256371"/>
                    </a:ext>
                  </a:extLst>
                </a:gridCol>
                <a:gridCol w="787682">
                  <a:extLst>
                    <a:ext uri="{9D8B030D-6E8A-4147-A177-3AD203B41FA5}">
                      <a16:colId xmlns:a16="http://schemas.microsoft.com/office/drawing/2014/main" val="615178787"/>
                    </a:ext>
                  </a:extLst>
                </a:gridCol>
                <a:gridCol w="787682">
                  <a:extLst>
                    <a:ext uri="{9D8B030D-6E8A-4147-A177-3AD203B41FA5}">
                      <a16:colId xmlns:a16="http://schemas.microsoft.com/office/drawing/2014/main" val="2096205617"/>
                    </a:ext>
                  </a:extLst>
                </a:gridCol>
                <a:gridCol w="787682">
                  <a:extLst>
                    <a:ext uri="{9D8B030D-6E8A-4147-A177-3AD203B41FA5}">
                      <a16:colId xmlns:a16="http://schemas.microsoft.com/office/drawing/2014/main" val="4220382851"/>
                    </a:ext>
                  </a:extLst>
                </a:gridCol>
                <a:gridCol w="787682">
                  <a:extLst>
                    <a:ext uri="{9D8B030D-6E8A-4147-A177-3AD203B41FA5}">
                      <a16:colId xmlns:a16="http://schemas.microsoft.com/office/drawing/2014/main" val="3918802111"/>
                    </a:ext>
                  </a:extLst>
                </a:gridCol>
                <a:gridCol w="787682">
                  <a:extLst>
                    <a:ext uri="{9D8B030D-6E8A-4147-A177-3AD203B41FA5}">
                      <a16:colId xmlns:a16="http://schemas.microsoft.com/office/drawing/2014/main" val="893104698"/>
                    </a:ext>
                  </a:extLst>
                </a:gridCol>
                <a:gridCol w="787682">
                  <a:extLst>
                    <a:ext uri="{9D8B030D-6E8A-4147-A177-3AD203B41FA5}">
                      <a16:colId xmlns:a16="http://schemas.microsoft.com/office/drawing/2014/main" val="3930067327"/>
                    </a:ext>
                  </a:extLst>
                </a:gridCol>
                <a:gridCol w="787682">
                  <a:extLst>
                    <a:ext uri="{9D8B030D-6E8A-4147-A177-3AD203B41FA5}">
                      <a16:colId xmlns:a16="http://schemas.microsoft.com/office/drawing/2014/main" val="1877069194"/>
                    </a:ext>
                  </a:extLst>
                </a:gridCol>
                <a:gridCol w="787682">
                  <a:extLst>
                    <a:ext uri="{9D8B030D-6E8A-4147-A177-3AD203B41FA5}">
                      <a16:colId xmlns:a16="http://schemas.microsoft.com/office/drawing/2014/main" val="2423081691"/>
                    </a:ext>
                  </a:extLst>
                </a:gridCol>
                <a:gridCol w="787682">
                  <a:extLst>
                    <a:ext uri="{9D8B030D-6E8A-4147-A177-3AD203B41FA5}">
                      <a16:colId xmlns:a16="http://schemas.microsoft.com/office/drawing/2014/main" val="3816807461"/>
                    </a:ext>
                  </a:extLst>
                </a:gridCol>
                <a:gridCol w="787682">
                  <a:extLst>
                    <a:ext uri="{9D8B030D-6E8A-4147-A177-3AD203B41FA5}">
                      <a16:colId xmlns:a16="http://schemas.microsoft.com/office/drawing/2014/main" val="3535681177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600" b="1">
                          <a:solidFill>
                            <a:schemeClr val="tx2"/>
                          </a:solidFill>
                          <a:effectLst/>
                        </a:rPr>
                        <a:t>   </a:t>
                      </a:r>
                      <a:endParaRPr lang="pt-BR" sz="1600" b="1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4713" marR="34713" marT="0" marB="0" anchor="b"/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400">
                          <a:effectLst/>
                        </a:rPr>
                        <a:t> </a:t>
                      </a:r>
                      <a:endParaRPr lang="pt-BR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713" marR="34713" marT="0" marB="0" anchor="b"/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400">
                          <a:effectLst/>
                        </a:rPr>
                        <a:t> </a:t>
                      </a:r>
                      <a:endParaRPr lang="pt-BR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713" marR="34713" marT="0" marB="0" anchor="b"/>
                </a:tc>
                <a:tc gridSpan="6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" sz="1600" b="1" dirty="0">
                          <a:solidFill>
                            <a:schemeClr val="tx2"/>
                          </a:solidFill>
                          <a:effectLst/>
                        </a:rPr>
                        <a:t>Desbalanceado</a:t>
                      </a:r>
                      <a:endParaRPr lang="pt-BR" sz="1600" b="1" dirty="0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713" marR="34713" marT="0" marB="0" anchor="b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" sz="1600" b="1" err="1">
                          <a:solidFill>
                            <a:schemeClr val="tx2"/>
                          </a:solidFill>
                          <a:effectLst/>
                        </a:rPr>
                        <a:t>Balanceado</a:t>
                      </a:r>
                      <a:endParaRPr lang="pt-BR" sz="1600" b="1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713" marR="34713" marT="0" marB="0" anchor="b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9158435"/>
                  </a:ext>
                </a:extLst>
              </a:tr>
              <a:tr h="319113">
                <a:tc grid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" sz="1600" b="1" err="1">
                          <a:solidFill>
                            <a:schemeClr val="tx2"/>
                          </a:solidFill>
                          <a:effectLst/>
                        </a:rPr>
                        <a:t>Condições</a:t>
                      </a:r>
                      <a:endParaRPr lang="pt-BR" sz="1600" b="1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713" marR="34713" marT="0" marB="0" anchor="b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" sz="1600" b="1" err="1">
                          <a:solidFill>
                            <a:schemeClr val="tx2"/>
                          </a:solidFill>
                          <a:effectLst/>
                        </a:rPr>
                        <a:t>Sem controlar</a:t>
                      </a:r>
                      <a:endParaRPr lang="pt-BR" sz="1600" b="1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713" marR="34713" marT="0" marB="0" anchor="b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" sz="1600" b="1" dirty="0">
                          <a:solidFill>
                            <a:schemeClr val="tx2"/>
                          </a:solidFill>
                          <a:effectLst/>
                        </a:rPr>
                        <a:t>MIMIC</a:t>
                      </a:r>
                      <a:endParaRPr lang="pt-BR" sz="1600" b="1" dirty="0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713" marR="34713" marT="0" marB="0" anchor="b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" sz="1600" b="1">
                          <a:solidFill>
                            <a:schemeClr val="tx2"/>
                          </a:solidFill>
                          <a:effectLst/>
                        </a:rPr>
                        <a:t>RI</a:t>
                      </a:r>
                      <a:endParaRPr lang="pt-BR" sz="1600" b="1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713" marR="34713" marT="0" marB="0" anchor="b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" sz="1600" b="1" err="1">
                          <a:solidFill>
                            <a:schemeClr val="tx2"/>
                          </a:solidFill>
                          <a:effectLst/>
                        </a:rPr>
                        <a:t>Sem controlar</a:t>
                      </a:r>
                      <a:endParaRPr lang="pt-BR" sz="1600" b="1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713" marR="34713" marT="0" marB="0" anchor="b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" sz="1600" b="1" dirty="0">
                          <a:solidFill>
                            <a:schemeClr val="tx2"/>
                          </a:solidFill>
                          <a:effectLst/>
                        </a:rPr>
                        <a:t>MIMIC</a:t>
                      </a:r>
                      <a:endParaRPr lang="pt-BR" sz="1600" b="1" dirty="0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713" marR="34713" marT="0" marB="0" anchor="b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" sz="1600" b="1">
                          <a:solidFill>
                            <a:schemeClr val="tx2"/>
                          </a:solidFill>
                          <a:effectLst/>
                        </a:rPr>
                        <a:t>RI</a:t>
                      </a:r>
                      <a:endParaRPr lang="pt-BR" sz="1600" b="1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713" marR="34713" marT="0" marB="0" anchor="b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449370"/>
                  </a:ext>
                </a:extLst>
              </a:tr>
              <a:tr h="31911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" sz="1600" b="1" dirty="0">
                          <a:solidFill>
                            <a:schemeClr val="tx2"/>
                          </a:solidFill>
                          <a:effectLst/>
                        </a:rPr>
                        <a:t>cargas</a:t>
                      </a:r>
                      <a:endParaRPr lang="pt-BR" sz="1600" b="1" dirty="0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713" marR="34713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" sz="1600" b="1">
                          <a:solidFill>
                            <a:schemeClr val="tx2"/>
                          </a:solidFill>
                          <a:effectLst/>
                        </a:rPr>
                        <a:t>Var Aqu</a:t>
                      </a:r>
                      <a:endParaRPr lang="pt-BR" sz="1600" b="1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713" marR="34713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" sz="1600" b="1"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 N</a:t>
                      </a:r>
                    </a:p>
                  </a:txBody>
                  <a:tcPr marL="34713" marR="34713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" sz="1600" b="1">
                          <a:solidFill>
                            <a:schemeClr val="tx2"/>
                          </a:solidFill>
                          <a:effectLst/>
                        </a:rPr>
                        <a:t>+</a:t>
                      </a:r>
                      <a:endParaRPr lang="pt-BR" sz="1600" b="1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713" marR="34713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" sz="1600" b="1">
                          <a:solidFill>
                            <a:schemeClr val="tx2"/>
                          </a:solidFill>
                          <a:effectLst/>
                        </a:rPr>
                        <a:t>-</a:t>
                      </a:r>
                      <a:endParaRPr lang="pt-BR" sz="1600" b="1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713" marR="34713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" sz="1600" b="1">
                          <a:solidFill>
                            <a:schemeClr val="tx2"/>
                          </a:solidFill>
                          <a:effectLst/>
                        </a:rPr>
                        <a:t>+</a:t>
                      </a:r>
                      <a:endParaRPr lang="pt-BR" sz="1600" b="1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713" marR="34713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" sz="1600" b="1">
                          <a:solidFill>
                            <a:schemeClr val="tx2"/>
                          </a:solidFill>
                          <a:effectLst/>
                        </a:rPr>
                        <a:t>-</a:t>
                      </a:r>
                      <a:endParaRPr lang="pt-BR" sz="1600" b="1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713" marR="34713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" sz="1600" b="1">
                          <a:solidFill>
                            <a:schemeClr val="tx2"/>
                          </a:solidFill>
                          <a:effectLst/>
                        </a:rPr>
                        <a:t>+</a:t>
                      </a:r>
                      <a:endParaRPr lang="pt-BR" sz="1600" b="1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713" marR="34713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" sz="1600" b="1">
                          <a:solidFill>
                            <a:schemeClr val="tx2"/>
                          </a:solidFill>
                          <a:effectLst/>
                        </a:rPr>
                        <a:t>-</a:t>
                      </a:r>
                      <a:endParaRPr lang="pt-BR" sz="1600" b="1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713" marR="34713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" sz="1600" b="1">
                          <a:solidFill>
                            <a:schemeClr val="tx2"/>
                          </a:solidFill>
                          <a:effectLst/>
                        </a:rPr>
                        <a:t>+</a:t>
                      </a:r>
                      <a:endParaRPr lang="pt-BR" sz="1600" b="1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713" marR="34713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" sz="1600" b="1">
                          <a:solidFill>
                            <a:schemeClr val="tx2"/>
                          </a:solidFill>
                          <a:effectLst/>
                        </a:rPr>
                        <a:t>-</a:t>
                      </a:r>
                      <a:endParaRPr lang="pt-BR" sz="1600" b="1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713" marR="34713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" sz="1600" b="1">
                          <a:solidFill>
                            <a:schemeClr val="tx2"/>
                          </a:solidFill>
                          <a:effectLst/>
                        </a:rPr>
                        <a:t>+</a:t>
                      </a:r>
                      <a:endParaRPr lang="pt-BR" sz="1600" b="1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713" marR="34713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" sz="1600" b="1" dirty="0">
                          <a:solidFill>
                            <a:schemeClr val="tx2"/>
                          </a:solidFill>
                          <a:effectLst/>
                        </a:rPr>
                        <a:t>-</a:t>
                      </a:r>
                      <a:endParaRPr lang="pt-BR" sz="1600" b="1" dirty="0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713" marR="34713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" sz="1600" b="1">
                          <a:solidFill>
                            <a:schemeClr val="tx2"/>
                          </a:solidFill>
                          <a:effectLst/>
                        </a:rPr>
                        <a:t>+</a:t>
                      </a:r>
                      <a:endParaRPr lang="pt-BR" sz="1600" b="1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713" marR="34713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" sz="1600" b="1">
                          <a:solidFill>
                            <a:schemeClr val="tx2"/>
                          </a:solidFill>
                          <a:effectLst/>
                        </a:rPr>
                        <a:t>-</a:t>
                      </a:r>
                      <a:endParaRPr lang="pt-BR" sz="1600" b="1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713" marR="34713" marT="0" marB="0" anchor="b"/>
                </a:tc>
                <a:extLst>
                  <a:ext uri="{0D108BD9-81ED-4DB2-BD59-A6C34878D82A}">
                    <a16:rowId xmlns:a16="http://schemas.microsoft.com/office/drawing/2014/main" val="1271683143"/>
                  </a:ext>
                </a:extLst>
              </a:tr>
              <a:tr h="31911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" sz="1600" b="1" err="1">
                          <a:solidFill>
                            <a:schemeClr val="tx2"/>
                          </a:solidFill>
                          <a:effectLst/>
                        </a:rPr>
                        <a:t>Baixo</a:t>
                      </a:r>
                      <a:endParaRPr lang="pt-BR" sz="1600" b="1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713" marR="34713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" sz="1600" b="1">
                          <a:solidFill>
                            <a:schemeClr val="tx2"/>
                          </a:solidFill>
                          <a:effectLst/>
                        </a:rPr>
                        <a:t>0,20</a:t>
                      </a:r>
                      <a:endParaRPr lang="pt-BR" sz="1600" b="1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713" marR="34713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" sz="1600" b="1">
                          <a:solidFill>
                            <a:schemeClr val="tx2"/>
                          </a:solidFill>
                          <a:effectLst/>
                        </a:rPr>
                        <a:t>200</a:t>
                      </a:r>
                      <a:endParaRPr lang="pt-BR" sz="1600" b="1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713" marR="34713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" sz="1600" b="1">
                          <a:solidFill>
                            <a:schemeClr val="tx2"/>
                          </a:solidFill>
                          <a:effectLst/>
                        </a:rPr>
                        <a:t>0,50</a:t>
                      </a:r>
                      <a:endParaRPr lang="pt-BR" sz="1600" b="1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713" marR="34713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" sz="1600" b="1">
                          <a:solidFill>
                            <a:schemeClr val="tx2"/>
                          </a:solidFill>
                          <a:effectLst/>
                        </a:rPr>
                        <a:t>-1,60</a:t>
                      </a:r>
                      <a:endParaRPr lang="pt-BR" sz="1600" b="1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713" marR="34713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" sz="1600" b="1">
                          <a:solidFill>
                            <a:schemeClr val="tx2"/>
                          </a:solidFill>
                          <a:effectLst/>
                        </a:rPr>
                        <a:t>0,12</a:t>
                      </a:r>
                      <a:endParaRPr lang="pt-BR" sz="1600" b="1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713" marR="34713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" sz="1600" b="1">
                          <a:solidFill>
                            <a:schemeClr val="tx2"/>
                          </a:solidFill>
                          <a:effectLst/>
                        </a:rPr>
                        <a:t>-0,20</a:t>
                      </a:r>
                      <a:endParaRPr lang="pt-BR" sz="1600" b="1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713" marR="34713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600" b="1">
                          <a:solidFill>
                            <a:schemeClr val="tx2"/>
                          </a:solidFill>
                          <a:effectLst/>
                        </a:rPr>
                        <a:t> </a:t>
                      </a:r>
                      <a:endParaRPr lang="pt-BR" sz="1600" b="1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713" marR="34713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" sz="1600" b="1">
                          <a:solidFill>
                            <a:schemeClr val="tx2"/>
                          </a:solidFill>
                          <a:effectLst/>
                        </a:rPr>
                        <a:t>-0,15</a:t>
                      </a:r>
                      <a:endParaRPr lang="pt-BR" sz="1600" b="1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713" marR="34713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" sz="1600" b="1">
                          <a:solidFill>
                            <a:schemeClr val="tx2"/>
                          </a:solidFill>
                          <a:effectLst/>
                        </a:rPr>
                        <a:t>0,11</a:t>
                      </a:r>
                      <a:endParaRPr lang="pt-BR" sz="1600" b="1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713" marR="34713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" sz="1600" b="1">
                          <a:solidFill>
                            <a:schemeClr val="tx2"/>
                          </a:solidFill>
                          <a:effectLst/>
                        </a:rPr>
                        <a:t>-2,11</a:t>
                      </a:r>
                      <a:endParaRPr lang="pt-BR" sz="1600" b="1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713" marR="34713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600" b="1">
                          <a:solidFill>
                            <a:schemeClr val="tx2"/>
                          </a:solidFill>
                          <a:effectLst/>
                        </a:rPr>
                        <a:t> </a:t>
                      </a:r>
                      <a:endParaRPr lang="pt-BR" sz="1600" b="1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713" marR="34713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600" b="1">
                          <a:solidFill>
                            <a:schemeClr val="tx2"/>
                          </a:solidFill>
                          <a:effectLst/>
                        </a:rPr>
                        <a:t> </a:t>
                      </a:r>
                      <a:endParaRPr lang="pt-BR" sz="1600" b="1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713" marR="34713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600" b="1">
                          <a:solidFill>
                            <a:schemeClr val="tx2"/>
                          </a:solidFill>
                          <a:effectLst/>
                        </a:rPr>
                        <a:t> </a:t>
                      </a:r>
                      <a:endParaRPr lang="pt-BR" sz="1600" b="1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713" marR="34713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600" b="1">
                          <a:solidFill>
                            <a:schemeClr val="tx2"/>
                          </a:solidFill>
                          <a:effectLst/>
                        </a:rPr>
                        <a:t> </a:t>
                      </a:r>
                      <a:endParaRPr lang="pt-BR" sz="1600" b="1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713" marR="34713" marT="0" marB="0" anchor="b"/>
                </a:tc>
                <a:extLst>
                  <a:ext uri="{0D108BD9-81ED-4DB2-BD59-A6C34878D82A}">
                    <a16:rowId xmlns:a16="http://schemas.microsoft.com/office/drawing/2014/main" val="2662304862"/>
                  </a:ext>
                </a:extLst>
              </a:tr>
              <a:tr h="31911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kumimoji="0" lang="pt" sz="16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91B0E"/>
                          </a:solidFill>
                          <a:effectLst/>
                          <a:uLnTx/>
                          <a:uFillTx/>
                          <a:latin typeface="Franklin Gothic Book" panose="020B0503020102020204"/>
                          <a:ea typeface="+mn-ea"/>
                          <a:cs typeface="+mn-cs"/>
                        </a:rPr>
                        <a:t>Baixo</a:t>
                      </a:r>
                      <a:endParaRPr lang="pt-BR" sz="1600" b="1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713" marR="34713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" sz="1600" b="1">
                          <a:solidFill>
                            <a:schemeClr val="tx2"/>
                          </a:solidFill>
                          <a:effectLst/>
                        </a:rPr>
                        <a:t>0,20</a:t>
                      </a:r>
                      <a:endParaRPr lang="pt-BR" sz="1600" b="1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713" marR="34713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" sz="1600" b="1">
                          <a:solidFill>
                            <a:schemeClr val="tx2"/>
                          </a:solidFill>
                          <a:effectLst/>
                        </a:rPr>
                        <a:t>500</a:t>
                      </a:r>
                      <a:endParaRPr lang="pt-BR" sz="1600" b="1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713" marR="34713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" sz="1600" b="1">
                          <a:solidFill>
                            <a:schemeClr val="tx2"/>
                          </a:solidFill>
                          <a:effectLst/>
                        </a:rPr>
                        <a:t>0,50</a:t>
                      </a:r>
                      <a:endParaRPr lang="pt-BR" sz="1600" b="1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713" marR="34713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" sz="1600" b="1">
                          <a:solidFill>
                            <a:schemeClr val="tx2"/>
                          </a:solidFill>
                          <a:effectLst/>
                        </a:rPr>
                        <a:t>-1,61</a:t>
                      </a:r>
                      <a:endParaRPr lang="pt-BR" sz="1600" b="1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713" marR="34713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" sz="1600" b="1">
                          <a:solidFill>
                            <a:schemeClr val="tx2"/>
                          </a:solidFill>
                          <a:effectLst/>
                        </a:rPr>
                        <a:t>0,13</a:t>
                      </a:r>
                      <a:endParaRPr lang="pt-BR" sz="1600" b="1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713" marR="34713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" sz="1600" b="1">
                          <a:solidFill>
                            <a:schemeClr val="tx2"/>
                          </a:solidFill>
                          <a:effectLst/>
                        </a:rPr>
                        <a:t>-0,22</a:t>
                      </a:r>
                      <a:endParaRPr lang="pt-BR" sz="1600" b="1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713" marR="34713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600" b="1">
                          <a:solidFill>
                            <a:schemeClr val="tx2"/>
                          </a:solidFill>
                          <a:effectLst/>
                        </a:rPr>
                        <a:t> </a:t>
                      </a:r>
                      <a:endParaRPr lang="pt-BR" sz="1600" b="1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713" marR="34713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600" b="1">
                          <a:solidFill>
                            <a:schemeClr val="tx2"/>
                          </a:solidFill>
                          <a:effectLst/>
                        </a:rPr>
                        <a:t> </a:t>
                      </a:r>
                      <a:endParaRPr lang="pt-BR" sz="1600" b="1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713" marR="34713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" sz="1600" b="1">
                          <a:solidFill>
                            <a:schemeClr val="tx2"/>
                          </a:solidFill>
                          <a:effectLst/>
                        </a:rPr>
                        <a:t>0,12</a:t>
                      </a:r>
                      <a:endParaRPr lang="pt-BR" sz="1600" b="1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713" marR="34713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" sz="1600" b="1">
                          <a:solidFill>
                            <a:schemeClr val="tx2"/>
                          </a:solidFill>
                          <a:effectLst/>
                        </a:rPr>
                        <a:t>-2,10</a:t>
                      </a:r>
                      <a:endParaRPr lang="pt-BR" sz="1600" b="1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713" marR="34713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600" b="1">
                          <a:solidFill>
                            <a:schemeClr val="tx2"/>
                          </a:solidFill>
                          <a:effectLst/>
                        </a:rPr>
                        <a:t> </a:t>
                      </a:r>
                      <a:endParaRPr lang="pt-BR" sz="1600" b="1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713" marR="34713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600" b="1">
                          <a:solidFill>
                            <a:schemeClr val="tx2"/>
                          </a:solidFill>
                          <a:effectLst/>
                        </a:rPr>
                        <a:t> </a:t>
                      </a:r>
                      <a:endParaRPr lang="pt-BR" sz="1600" b="1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713" marR="34713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600" b="1">
                          <a:solidFill>
                            <a:schemeClr val="tx2"/>
                          </a:solidFill>
                          <a:effectLst/>
                        </a:rPr>
                        <a:t> </a:t>
                      </a:r>
                      <a:endParaRPr lang="pt-BR" sz="1600" b="1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713" marR="34713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600" b="1">
                          <a:solidFill>
                            <a:schemeClr val="tx2"/>
                          </a:solidFill>
                          <a:effectLst/>
                        </a:rPr>
                        <a:t> </a:t>
                      </a:r>
                      <a:endParaRPr lang="pt-BR" sz="1600" b="1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713" marR="34713" marT="0" marB="0" anchor="b"/>
                </a:tc>
                <a:extLst>
                  <a:ext uri="{0D108BD9-81ED-4DB2-BD59-A6C34878D82A}">
                    <a16:rowId xmlns:a16="http://schemas.microsoft.com/office/drawing/2014/main" val="239343298"/>
                  </a:ext>
                </a:extLst>
              </a:tr>
              <a:tr h="31911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kumimoji="0" lang="pt" sz="16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91B0E"/>
                          </a:solidFill>
                          <a:effectLst/>
                          <a:uLnTx/>
                          <a:uFillTx/>
                          <a:latin typeface="Franklin Gothic Book" panose="020B0503020102020204"/>
                          <a:ea typeface="+mn-ea"/>
                          <a:cs typeface="+mn-cs"/>
                        </a:rPr>
                        <a:t>Baixo</a:t>
                      </a:r>
                      <a:endParaRPr lang="pt-BR" sz="1600" b="1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713" marR="34713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" sz="1600" b="1">
                          <a:solidFill>
                            <a:schemeClr val="tx2"/>
                          </a:solidFill>
                          <a:effectLst/>
                        </a:rPr>
                        <a:t>0,20</a:t>
                      </a:r>
                      <a:endParaRPr lang="pt-BR" sz="1600" b="1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713" marR="34713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" sz="1600" b="1">
                          <a:solidFill>
                            <a:schemeClr val="tx2"/>
                          </a:solidFill>
                          <a:effectLst/>
                        </a:rPr>
                        <a:t>1000</a:t>
                      </a:r>
                      <a:endParaRPr lang="pt-BR" sz="1600" b="1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713" marR="34713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" sz="1600" b="1">
                          <a:solidFill>
                            <a:schemeClr val="tx2"/>
                          </a:solidFill>
                          <a:effectLst/>
                        </a:rPr>
                        <a:t>0,50</a:t>
                      </a:r>
                      <a:endParaRPr lang="pt-BR" sz="1600" b="1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713" marR="34713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" sz="1600" b="1">
                          <a:solidFill>
                            <a:schemeClr val="tx2"/>
                          </a:solidFill>
                          <a:effectLst/>
                        </a:rPr>
                        <a:t>-1,61</a:t>
                      </a:r>
                      <a:endParaRPr lang="pt-BR" sz="1600" b="1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713" marR="34713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" sz="1600" b="1">
                          <a:solidFill>
                            <a:schemeClr val="tx2"/>
                          </a:solidFill>
                          <a:effectLst/>
                        </a:rPr>
                        <a:t>0,13</a:t>
                      </a:r>
                      <a:endParaRPr lang="pt-BR" sz="1600" b="1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713" marR="34713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" sz="1600" b="1">
                          <a:solidFill>
                            <a:schemeClr val="tx2"/>
                          </a:solidFill>
                          <a:effectLst/>
                        </a:rPr>
                        <a:t>-0,22</a:t>
                      </a:r>
                      <a:endParaRPr lang="pt-BR" sz="1600" b="1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713" marR="34713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600" b="1">
                          <a:solidFill>
                            <a:schemeClr val="tx2"/>
                          </a:solidFill>
                          <a:effectLst/>
                        </a:rPr>
                        <a:t> </a:t>
                      </a:r>
                      <a:endParaRPr lang="pt-BR" sz="1600" b="1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713" marR="34713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600" b="1">
                          <a:solidFill>
                            <a:schemeClr val="tx2"/>
                          </a:solidFill>
                          <a:effectLst/>
                        </a:rPr>
                        <a:t> </a:t>
                      </a:r>
                      <a:endParaRPr lang="pt-BR" sz="1600" b="1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713" marR="34713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" sz="1600" b="1">
                          <a:solidFill>
                            <a:schemeClr val="tx2"/>
                          </a:solidFill>
                          <a:effectLst/>
                        </a:rPr>
                        <a:t>0,12</a:t>
                      </a:r>
                      <a:endParaRPr lang="pt-BR" sz="1600" b="1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713" marR="34713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" sz="1600" b="1">
                          <a:solidFill>
                            <a:schemeClr val="tx2"/>
                          </a:solidFill>
                          <a:effectLst/>
                        </a:rPr>
                        <a:t>-2,10</a:t>
                      </a:r>
                      <a:endParaRPr lang="pt-BR" sz="1600" b="1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713" marR="34713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600" b="1">
                          <a:solidFill>
                            <a:schemeClr val="tx2"/>
                          </a:solidFill>
                          <a:effectLst/>
                        </a:rPr>
                        <a:t> </a:t>
                      </a:r>
                      <a:endParaRPr lang="pt-BR" sz="1600" b="1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713" marR="34713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600" b="1">
                          <a:solidFill>
                            <a:schemeClr val="tx2"/>
                          </a:solidFill>
                          <a:effectLst/>
                        </a:rPr>
                        <a:t> </a:t>
                      </a:r>
                      <a:endParaRPr lang="pt-BR" sz="1600" b="1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713" marR="34713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600" b="1">
                          <a:solidFill>
                            <a:schemeClr val="tx2"/>
                          </a:solidFill>
                          <a:effectLst/>
                        </a:rPr>
                        <a:t> </a:t>
                      </a:r>
                      <a:endParaRPr lang="pt-BR" sz="1600" b="1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713" marR="34713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600" b="1">
                          <a:solidFill>
                            <a:schemeClr val="tx2"/>
                          </a:solidFill>
                          <a:effectLst/>
                        </a:rPr>
                        <a:t> </a:t>
                      </a:r>
                      <a:endParaRPr lang="pt-BR" sz="1600" b="1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713" marR="34713" marT="0" marB="0" anchor="b"/>
                </a:tc>
                <a:extLst>
                  <a:ext uri="{0D108BD9-81ED-4DB2-BD59-A6C34878D82A}">
                    <a16:rowId xmlns:a16="http://schemas.microsoft.com/office/drawing/2014/main" val="1719000502"/>
                  </a:ext>
                </a:extLst>
              </a:tr>
              <a:tr h="31911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kumimoji="0" lang="pt" sz="16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91B0E"/>
                          </a:solidFill>
                          <a:effectLst/>
                          <a:uLnTx/>
                          <a:uFillTx/>
                          <a:latin typeface="Franklin Gothic Book" panose="020B0503020102020204"/>
                          <a:ea typeface="+mn-ea"/>
                          <a:cs typeface="+mn-cs"/>
                        </a:rPr>
                        <a:t>Baixo</a:t>
                      </a:r>
                      <a:endParaRPr lang="pt-BR" sz="1600" b="1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713" marR="34713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" sz="1600" b="1">
                          <a:solidFill>
                            <a:schemeClr val="tx2"/>
                          </a:solidFill>
                          <a:effectLst/>
                        </a:rPr>
                        <a:t>0,10</a:t>
                      </a:r>
                      <a:endParaRPr lang="pt-BR" sz="1600" b="1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713" marR="34713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" sz="1600" b="1">
                          <a:solidFill>
                            <a:schemeClr val="tx2"/>
                          </a:solidFill>
                          <a:effectLst/>
                        </a:rPr>
                        <a:t>200</a:t>
                      </a:r>
                      <a:endParaRPr lang="pt-BR" sz="1600" b="1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713" marR="34713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" sz="1600" b="1">
                          <a:solidFill>
                            <a:schemeClr val="tx2"/>
                          </a:solidFill>
                          <a:effectLst/>
                        </a:rPr>
                        <a:t>0,29</a:t>
                      </a:r>
                      <a:endParaRPr lang="pt-BR" sz="1600" b="1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713" marR="34713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" sz="1600" b="1">
                          <a:solidFill>
                            <a:schemeClr val="tx2"/>
                          </a:solidFill>
                          <a:effectLst/>
                        </a:rPr>
                        <a:t>-1,00</a:t>
                      </a:r>
                      <a:endParaRPr lang="pt-BR" sz="1600" b="1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713" marR="34713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" sz="1600" b="1">
                          <a:solidFill>
                            <a:schemeClr val="tx2"/>
                          </a:solidFill>
                          <a:effectLst/>
                        </a:rPr>
                        <a:t>0,12</a:t>
                      </a:r>
                      <a:endParaRPr lang="pt-BR" sz="1600" b="1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713" marR="34713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" sz="1600" b="1">
                          <a:solidFill>
                            <a:schemeClr val="tx2"/>
                          </a:solidFill>
                          <a:effectLst/>
                        </a:rPr>
                        <a:t>-0,20</a:t>
                      </a:r>
                      <a:endParaRPr lang="pt-BR" sz="1600" b="1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713" marR="34713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600" b="1">
                          <a:solidFill>
                            <a:schemeClr val="tx2"/>
                          </a:solidFill>
                          <a:effectLst/>
                        </a:rPr>
                        <a:t> </a:t>
                      </a:r>
                      <a:endParaRPr lang="pt-BR" sz="1600" b="1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713" marR="34713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" sz="1600" b="1">
                          <a:solidFill>
                            <a:schemeClr val="tx2"/>
                          </a:solidFill>
                          <a:effectLst/>
                        </a:rPr>
                        <a:t>-0,10</a:t>
                      </a:r>
                      <a:endParaRPr lang="pt-BR" sz="1600" b="1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713" marR="34713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" sz="1600" b="1">
                          <a:solidFill>
                            <a:schemeClr val="tx2"/>
                          </a:solidFill>
                          <a:effectLst/>
                        </a:rPr>
                        <a:t>-0,48</a:t>
                      </a:r>
                      <a:endParaRPr lang="pt-BR" sz="1600" b="1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713" marR="34713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" sz="1600" b="1">
                          <a:solidFill>
                            <a:schemeClr val="tx2"/>
                          </a:solidFill>
                          <a:effectLst/>
                        </a:rPr>
                        <a:t>-0,56</a:t>
                      </a:r>
                      <a:endParaRPr lang="pt-BR" sz="1600" b="1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713" marR="34713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600" b="1">
                          <a:solidFill>
                            <a:schemeClr val="tx2"/>
                          </a:solidFill>
                          <a:effectLst/>
                        </a:rPr>
                        <a:t> </a:t>
                      </a:r>
                      <a:endParaRPr lang="pt-BR" sz="1600" b="1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713" marR="34713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600" b="1">
                          <a:solidFill>
                            <a:schemeClr val="tx2"/>
                          </a:solidFill>
                          <a:effectLst/>
                        </a:rPr>
                        <a:t> </a:t>
                      </a:r>
                      <a:endParaRPr lang="pt-BR" sz="1600" b="1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713" marR="34713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600" b="1">
                          <a:solidFill>
                            <a:schemeClr val="tx2"/>
                          </a:solidFill>
                          <a:effectLst/>
                        </a:rPr>
                        <a:t> </a:t>
                      </a:r>
                      <a:endParaRPr lang="pt-BR" sz="1600" b="1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713" marR="34713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600" b="1">
                          <a:solidFill>
                            <a:schemeClr val="tx2"/>
                          </a:solidFill>
                          <a:effectLst/>
                        </a:rPr>
                        <a:t> </a:t>
                      </a:r>
                      <a:endParaRPr lang="pt-BR" sz="1600" b="1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713" marR="34713" marT="0" marB="0" anchor="b"/>
                </a:tc>
                <a:extLst>
                  <a:ext uri="{0D108BD9-81ED-4DB2-BD59-A6C34878D82A}">
                    <a16:rowId xmlns:a16="http://schemas.microsoft.com/office/drawing/2014/main" val="2762514549"/>
                  </a:ext>
                </a:extLst>
              </a:tr>
              <a:tr h="31911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kumimoji="0" lang="pt" sz="16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91B0E"/>
                          </a:solidFill>
                          <a:effectLst/>
                          <a:uLnTx/>
                          <a:uFillTx/>
                          <a:latin typeface="Franklin Gothic Book" panose="020B0503020102020204"/>
                          <a:ea typeface="+mn-ea"/>
                          <a:cs typeface="+mn-cs"/>
                        </a:rPr>
                        <a:t>Baixo</a:t>
                      </a:r>
                      <a:endParaRPr lang="pt-BR" sz="1600" b="1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713" marR="34713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" sz="1600" b="1">
                          <a:solidFill>
                            <a:schemeClr val="tx2"/>
                          </a:solidFill>
                          <a:effectLst/>
                        </a:rPr>
                        <a:t>0,10</a:t>
                      </a:r>
                      <a:endParaRPr lang="pt-BR" sz="1600" b="1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713" marR="34713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" sz="1600" b="1">
                          <a:solidFill>
                            <a:schemeClr val="tx2"/>
                          </a:solidFill>
                          <a:effectLst/>
                        </a:rPr>
                        <a:t>500</a:t>
                      </a:r>
                      <a:endParaRPr lang="pt-BR" sz="1600" b="1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713" marR="34713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" sz="1600" b="1">
                          <a:solidFill>
                            <a:schemeClr val="tx2"/>
                          </a:solidFill>
                          <a:effectLst/>
                        </a:rPr>
                        <a:t>0,30</a:t>
                      </a:r>
                      <a:endParaRPr lang="pt-BR" sz="1600" b="1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713" marR="34713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" sz="1600" b="1">
                          <a:solidFill>
                            <a:schemeClr val="tx2"/>
                          </a:solidFill>
                          <a:effectLst/>
                        </a:rPr>
                        <a:t>-1,01</a:t>
                      </a:r>
                      <a:endParaRPr lang="pt-BR" sz="1600" b="1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713" marR="34713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" sz="1600" b="1">
                          <a:solidFill>
                            <a:schemeClr val="tx2"/>
                          </a:solidFill>
                          <a:effectLst/>
                        </a:rPr>
                        <a:t>0,12</a:t>
                      </a:r>
                      <a:endParaRPr lang="pt-BR" sz="1600" b="1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713" marR="34713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" sz="1600" b="1">
                          <a:solidFill>
                            <a:schemeClr val="tx2"/>
                          </a:solidFill>
                          <a:effectLst/>
                        </a:rPr>
                        <a:t>-0,22</a:t>
                      </a:r>
                      <a:endParaRPr lang="pt-BR" sz="1600" b="1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713" marR="34713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600" b="1">
                          <a:solidFill>
                            <a:schemeClr val="tx2"/>
                          </a:solidFill>
                          <a:effectLst/>
                        </a:rPr>
                        <a:t> </a:t>
                      </a:r>
                      <a:endParaRPr lang="pt-BR" sz="1600" b="1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713" marR="34713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600" b="1">
                          <a:solidFill>
                            <a:schemeClr val="tx2"/>
                          </a:solidFill>
                          <a:effectLst/>
                        </a:rPr>
                        <a:t> </a:t>
                      </a:r>
                      <a:endParaRPr lang="pt-BR" sz="1600" b="1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713" marR="34713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" sz="1600" b="1">
                          <a:solidFill>
                            <a:schemeClr val="tx2"/>
                          </a:solidFill>
                          <a:effectLst/>
                        </a:rPr>
                        <a:t>-0,59</a:t>
                      </a:r>
                      <a:endParaRPr lang="pt-BR" sz="1600" b="1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713" marR="34713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" sz="1600" b="1">
                          <a:solidFill>
                            <a:schemeClr val="tx2"/>
                          </a:solidFill>
                          <a:effectLst/>
                        </a:rPr>
                        <a:t>-0,52</a:t>
                      </a:r>
                      <a:endParaRPr lang="pt-BR" sz="1600" b="1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713" marR="34713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600" b="1">
                          <a:solidFill>
                            <a:schemeClr val="tx2"/>
                          </a:solidFill>
                          <a:effectLst/>
                        </a:rPr>
                        <a:t> </a:t>
                      </a:r>
                      <a:endParaRPr lang="pt-BR" sz="1600" b="1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713" marR="34713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600" b="1">
                          <a:solidFill>
                            <a:schemeClr val="tx2"/>
                          </a:solidFill>
                          <a:effectLst/>
                        </a:rPr>
                        <a:t> </a:t>
                      </a:r>
                      <a:endParaRPr lang="pt-BR" sz="1600" b="1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713" marR="34713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600" b="1">
                          <a:solidFill>
                            <a:schemeClr val="tx2"/>
                          </a:solidFill>
                          <a:effectLst/>
                        </a:rPr>
                        <a:t> </a:t>
                      </a:r>
                      <a:endParaRPr lang="pt-BR" sz="1600" b="1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713" marR="34713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600" b="1">
                          <a:solidFill>
                            <a:schemeClr val="tx2"/>
                          </a:solidFill>
                          <a:effectLst/>
                        </a:rPr>
                        <a:t> </a:t>
                      </a:r>
                      <a:endParaRPr lang="pt-BR" sz="1600" b="1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713" marR="34713" marT="0" marB="0" anchor="b"/>
                </a:tc>
                <a:extLst>
                  <a:ext uri="{0D108BD9-81ED-4DB2-BD59-A6C34878D82A}">
                    <a16:rowId xmlns:a16="http://schemas.microsoft.com/office/drawing/2014/main" val="3731288784"/>
                  </a:ext>
                </a:extLst>
              </a:tr>
              <a:tr h="31911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kumimoji="0" lang="pt" sz="16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91B0E"/>
                          </a:solidFill>
                          <a:effectLst/>
                          <a:uLnTx/>
                          <a:uFillTx/>
                          <a:latin typeface="Franklin Gothic Book" panose="020B0503020102020204"/>
                          <a:ea typeface="+mn-ea"/>
                          <a:cs typeface="+mn-cs"/>
                        </a:rPr>
                        <a:t>Baixo</a:t>
                      </a:r>
                      <a:endParaRPr lang="pt-BR" sz="1600" b="1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713" marR="34713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" sz="1600" b="1">
                          <a:solidFill>
                            <a:schemeClr val="tx2"/>
                          </a:solidFill>
                          <a:effectLst/>
                        </a:rPr>
                        <a:t>0,10</a:t>
                      </a:r>
                      <a:endParaRPr lang="pt-BR" sz="1600" b="1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713" marR="34713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" sz="1600" b="1">
                          <a:solidFill>
                            <a:schemeClr val="tx2"/>
                          </a:solidFill>
                          <a:effectLst/>
                        </a:rPr>
                        <a:t>1000</a:t>
                      </a:r>
                      <a:endParaRPr lang="pt-BR" sz="1600" b="1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713" marR="34713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" sz="1600" b="1">
                          <a:solidFill>
                            <a:schemeClr val="tx2"/>
                          </a:solidFill>
                          <a:effectLst/>
                        </a:rPr>
                        <a:t>0,29</a:t>
                      </a:r>
                      <a:endParaRPr lang="pt-BR" sz="1600" b="1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713" marR="34713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" sz="1600" b="1">
                          <a:solidFill>
                            <a:schemeClr val="tx2"/>
                          </a:solidFill>
                          <a:effectLst/>
                        </a:rPr>
                        <a:t>-1,01</a:t>
                      </a:r>
                      <a:endParaRPr lang="pt-BR" sz="1600" b="1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713" marR="34713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" sz="1600" b="1">
                          <a:solidFill>
                            <a:schemeClr val="tx2"/>
                          </a:solidFill>
                          <a:effectLst/>
                        </a:rPr>
                        <a:t>0,12</a:t>
                      </a:r>
                      <a:endParaRPr lang="pt-BR" sz="1600" b="1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713" marR="34713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" sz="1600" b="1">
                          <a:solidFill>
                            <a:schemeClr val="tx2"/>
                          </a:solidFill>
                          <a:effectLst/>
                        </a:rPr>
                        <a:t>-0,22</a:t>
                      </a:r>
                      <a:endParaRPr lang="pt-BR" sz="1600" b="1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713" marR="34713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600" b="1">
                          <a:solidFill>
                            <a:schemeClr val="tx2"/>
                          </a:solidFill>
                          <a:effectLst/>
                        </a:rPr>
                        <a:t> </a:t>
                      </a:r>
                      <a:endParaRPr lang="pt-BR" sz="1600" b="1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713" marR="34713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600" b="1">
                          <a:solidFill>
                            <a:schemeClr val="tx2"/>
                          </a:solidFill>
                          <a:effectLst/>
                        </a:rPr>
                        <a:t> </a:t>
                      </a:r>
                      <a:endParaRPr lang="pt-BR" sz="1600" b="1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713" marR="34713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" sz="1600" b="1">
                          <a:solidFill>
                            <a:schemeClr val="tx2"/>
                          </a:solidFill>
                          <a:effectLst/>
                        </a:rPr>
                        <a:t>-0,74</a:t>
                      </a:r>
                      <a:endParaRPr lang="pt-BR" sz="1600" b="1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713" marR="34713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" sz="1600" b="1">
                          <a:solidFill>
                            <a:schemeClr val="tx2"/>
                          </a:solidFill>
                          <a:effectLst/>
                        </a:rPr>
                        <a:t>-0,44</a:t>
                      </a:r>
                      <a:endParaRPr lang="pt-BR" sz="1600" b="1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713" marR="34713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600" b="1">
                          <a:solidFill>
                            <a:schemeClr val="tx2"/>
                          </a:solidFill>
                          <a:effectLst/>
                        </a:rPr>
                        <a:t> </a:t>
                      </a:r>
                      <a:endParaRPr lang="pt-BR" sz="1600" b="1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713" marR="34713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600" b="1">
                          <a:solidFill>
                            <a:schemeClr val="tx2"/>
                          </a:solidFill>
                          <a:effectLst/>
                        </a:rPr>
                        <a:t> </a:t>
                      </a:r>
                      <a:endParaRPr lang="pt-BR" sz="1600" b="1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713" marR="34713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600" b="1">
                          <a:solidFill>
                            <a:schemeClr val="tx2"/>
                          </a:solidFill>
                          <a:effectLst/>
                        </a:rPr>
                        <a:t> </a:t>
                      </a:r>
                      <a:endParaRPr lang="pt-BR" sz="1600" b="1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713" marR="34713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600" b="1">
                          <a:solidFill>
                            <a:schemeClr val="tx2"/>
                          </a:solidFill>
                          <a:effectLst/>
                        </a:rPr>
                        <a:t> </a:t>
                      </a:r>
                      <a:endParaRPr lang="pt-BR" sz="1600" b="1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713" marR="34713" marT="0" marB="0" anchor="b"/>
                </a:tc>
                <a:extLst>
                  <a:ext uri="{0D108BD9-81ED-4DB2-BD59-A6C34878D82A}">
                    <a16:rowId xmlns:a16="http://schemas.microsoft.com/office/drawing/2014/main" val="3791992178"/>
                  </a:ext>
                </a:extLst>
              </a:tr>
              <a:tr h="31911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kumimoji="0" lang="pt" sz="16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91B0E"/>
                          </a:solidFill>
                          <a:effectLst/>
                          <a:uLnTx/>
                          <a:uFillTx/>
                          <a:latin typeface="Franklin Gothic Book" panose="020B0503020102020204"/>
                          <a:ea typeface="+mn-ea"/>
                          <a:cs typeface="+mn-cs"/>
                        </a:rPr>
                        <a:t>Baixo</a:t>
                      </a:r>
                      <a:endParaRPr lang="pt-BR" sz="1600" b="1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713" marR="34713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" sz="1600" b="1">
                          <a:solidFill>
                            <a:schemeClr val="tx2"/>
                          </a:solidFill>
                          <a:effectLst/>
                        </a:rPr>
                        <a:t>0,05</a:t>
                      </a:r>
                      <a:endParaRPr lang="pt-BR" sz="1600" b="1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713" marR="34713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" sz="1600" b="1">
                          <a:solidFill>
                            <a:schemeClr val="tx2"/>
                          </a:solidFill>
                          <a:effectLst/>
                        </a:rPr>
                        <a:t>200</a:t>
                      </a:r>
                      <a:endParaRPr lang="pt-BR" sz="1600" b="1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713" marR="34713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" sz="1600" b="1">
                          <a:solidFill>
                            <a:schemeClr val="tx2"/>
                          </a:solidFill>
                          <a:effectLst/>
                        </a:rPr>
                        <a:t>0,17</a:t>
                      </a:r>
                      <a:endParaRPr lang="pt-BR" sz="1600" b="1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713" marR="34713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" sz="1600" b="1">
                          <a:solidFill>
                            <a:schemeClr val="tx2"/>
                          </a:solidFill>
                          <a:effectLst/>
                        </a:rPr>
                        <a:t>-0,55</a:t>
                      </a:r>
                      <a:endParaRPr lang="pt-BR" sz="1600" b="1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713" marR="34713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600" b="1">
                          <a:solidFill>
                            <a:schemeClr val="tx2"/>
                          </a:solidFill>
                          <a:effectLst/>
                        </a:rPr>
                        <a:t> </a:t>
                      </a:r>
                      <a:endParaRPr lang="pt-BR" sz="1600" b="1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713" marR="34713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" sz="1600" b="1">
                          <a:solidFill>
                            <a:schemeClr val="tx2"/>
                          </a:solidFill>
                          <a:effectLst/>
                        </a:rPr>
                        <a:t>-0,14</a:t>
                      </a:r>
                      <a:endParaRPr lang="pt-BR" sz="1600" b="1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713" marR="34713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600" b="1">
                          <a:solidFill>
                            <a:schemeClr val="tx2"/>
                          </a:solidFill>
                          <a:effectLst/>
                        </a:rPr>
                        <a:t> </a:t>
                      </a:r>
                      <a:endParaRPr lang="pt-BR" sz="1600" b="1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713" marR="34713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600" b="1">
                          <a:solidFill>
                            <a:schemeClr val="tx2"/>
                          </a:solidFill>
                          <a:effectLst/>
                        </a:rPr>
                        <a:t> </a:t>
                      </a:r>
                      <a:endParaRPr lang="pt-BR" sz="1600" b="1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713" marR="34713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600" b="1">
                          <a:solidFill>
                            <a:schemeClr val="tx2"/>
                          </a:solidFill>
                          <a:effectLst/>
                        </a:rPr>
                        <a:t> </a:t>
                      </a:r>
                      <a:endParaRPr lang="pt-BR" sz="1600" b="1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713" marR="34713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600" b="1" u="none" strike="noStrike">
                          <a:solidFill>
                            <a:schemeClr val="tx2"/>
                          </a:solidFill>
                          <a:effectLst/>
                        </a:rPr>
                        <a:t> </a:t>
                      </a:r>
                      <a:endParaRPr lang="pt-BR" sz="1600" b="1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713" marR="34713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600" b="1">
                          <a:solidFill>
                            <a:schemeClr val="tx2"/>
                          </a:solidFill>
                          <a:effectLst/>
                        </a:rPr>
                        <a:t> </a:t>
                      </a:r>
                      <a:endParaRPr lang="pt-BR" sz="1600" b="1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713" marR="34713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600" b="1">
                          <a:solidFill>
                            <a:schemeClr val="tx2"/>
                          </a:solidFill>
                          <a:effectLst/>
                        </a:rPr>
                        <a:t> </a:t>
                      </a:r>
                      <a:endParaRPr lang="pt-BR" sz="1600" b="1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713" marR="34713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600" b="1">
                          <a:solidFill>
                            <a:schemeClr val="tx2"/>
                          </a:solidFill>
                          <a:effectLst/>
                        </a:rPr>
                        <a:t> </a:t>
                      </a:r>
                      <a:endParaRPr lang="pt-BR" sz="1600" b="1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713" marR="34713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600" b="1">
                          <a:solidFill>
                            <a:schemeClr val="tx2"/>
                          </a:solidFill>
                          <a:effectLst/>
                        </a:rPr>
                        <a:t> </a:t>
                      </a:r>
                      <a:endParaRPr lang="pt-BR" sz="1600" b="1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713" marR="34713" marT="0" marB="0" anchor="b"/>
                </a:tc>
                <a:extLst>
                  <a:ext uri="{0D108BD9-81ED-4DB2-BD59-A6C34878D82A}">
                    <a16:rowId xmlns:a16="http://schemas.microsoft.com/office/drawing/2014/main" val="1534296352"/>
                  </a:ext>
                </a:extLst>
              </a:tr>
              <a:tr h="31911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kumimoji="0" lang="pt" sz="16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91B0E"/>
                          </a:solidFill>
                          <a:effectLst/>
                          <a:uLnTx/>
                          <a:uFillTx/>
                          <a:latin typeface="Franklin Gothic Book" panose="020B0503020102020204"/>
                          <a:ea typeface="+mn-ea"/>
                          <a:cs typeface="+mn-cs"/>
                        </a:rPr>
                        <a:t>Baixo</a:t>
                      </a:r>
                      <a:endParaRPr lang="pt-BR" sz="1600" b="1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713" marR="34713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" sz="1600" b="1">
                          <a:solidFill>
                            <a:schemeClr val="tx2"/>
                          </a:solidFill>
                          <a:effectLst/>
                        </a:rPr>
                        <a:t>0,05</a:t>
                      </a:r>
                      <a:endParaRPr lang="pt-BR" sz="1600" b="1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713" marR="34713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" sz="1600" b="1">
                          <a:solidFill>
                            <a:schemeClr val="tx2"/>
                          </a:solidFill>
                          <a:effectLst/>
                        </a:rPr>
                        <a:t>500</a:t>
                      </a:r>
                      <a:endParaRPr lang="pt-BR" sz="1600" b="1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713" marR="34713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" sz="1600" b="1">
                          <a:solidFill>
                            <a:schemeClr val="tx2"/>
                          </a:solidFill>
                          <a:effectLst/>
                        </a:rPr>
                        <a:t>0,17</a:t>
                      </a:r>
                      <a:endParaRPr lang="pt-BR" sz="1600" b="1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713" marR="34713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" sz="1600" b="1">
                          <a:solidFill>
                            <a:schemeClr val="tx2"/>
                          </a:solidFill>
                          <a:effectLst/>
                        </a:rPr>
                        <a:t>-0,55</a:t>
                      </a:r>
                      <a:endParaRPr lang="pt-BR" sz="1600" b="1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713" marR="34713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600" b="1">
                          <a:solidFill>
                            <a:schemeClr val="tx2"/>
                          </a:solidFill>
                          <a:effectLst/>
                        </a:rPr>
                        <a:t> </a:t>
                      </a:r>
                      <a:endParaRPr lang="pt-BR" sz="1600" b="1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713" marR="34713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" sz="1600" b="1">
                          <a:solidFill>
                            <a:schemeClr val="tx2"/>
                          </a:solidFill>
                          <a:effectLst/>
                        </a:rPr>
                        <a:t>-0,16</a:t>
                      </a:r>
                      <a:endParaRPr lang="pt-BR" sz="1600" b="1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713" marR="34713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600" b="1">
                          <a:solidFill>
                            <a:schemeClr val="tx2"/>
                          </a:solidFill>
                          <a:effectLst/>
                        </a:rPr>
                        <a:t> </a:t>
                      </a:r>
                      <a:endParaRPr lang="pt-BR" sz="1600" b="1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713" marR="34713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600" b="1">
                          <a:solidFill>
                            <a:schemeClr val="tx2"/>
                          </a:solidFill>
                          <a:effectLst/>
                        </a:rPr>
                        <a:t> </a:t>
                      </a:r>
                      <a:endParaRPr lang="pt-BR" sz="1600" b="1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713" marR="34713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600" b="1">
                          <a:solidFill>
                            <a:schemeClr val="tx2"/>
                          </a:solidFill>
                          <a:effectLst/>
                        </a:rPr>
                        <a:t> </a:t>
                      </a:r>
                      <a:endParaRPr lang="pt-BR" sz="1600" b="1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713" marR="34713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600" b="1">
                          <a:solidFill>
                            <a:schemeClr val="tx2"/>
                          </a:solidFill>
                          <a:effectLst/>
                        </a:rPr>
                        <a:t> </a:t>
                      </a:r>
                      <a:endParaRPr lang="pt-BR" sz="1600" b="1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713" marR="34713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600" b="1">
                          <a:solidFill>
                            <a:schemeClr val="tx2"/>
                          </a:solidFill>
                          <a:effectLst/>
                        </a:rPr>
                        <a:t> </a:t>
                      </a:r>
                      <a:endParaRPr lang="pt-BR" sz="1600" b="1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713" marR="34713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600" b="1">
                          <a:solidFill>
                            <a:schemeClr val="tx2"/>
                          </a:solidFill>
                          <a:effectLst/>
                        </a:rPr>
                        <a:t> </a:t>
                      </a:r>
                      <a:endParaRPr lang="pt-BR" sz="1600" b="1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713" marR="34713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600" b="1">
                          <a:solidFill>
                            <a:schemeClr val="tx2"/>
                          </a:solidFill>
                          <a:effectLst/>
                        </a:rPr>
                        <a:t> </a:t>
                      </a:r>
                      <a:endParaRPr lang="pt-BR" sz="1600" b="1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713" marR="34713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600" b="1">
                          <a:solidFill>
                            <a:schemeClr val="tx2"/>
                          </a:solidFill>
                          <a:effectLst/>
                        </a:rPr>
                        <a:t> </a:t>
                      </a:r>
                      <a:endParaRPr lang="pt-BR" sz="1600" b="1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713" marR="34713" marT="0" marB="0" anchor="b"/>
                </a:tc>
                <a:extLst>
                  <a:ext uri="{0D108BD9-81ED-4DB2-BD59-A6C34878D82A}">
                    <a16:rowId xmlns:a16="http://schemas.microsoft.com/office/drawing/2014/main" val="4194199496"/>
                  </a:ext>
                </a:extLst>
              </a:tr>
              <a:tr h="31911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kumimoji="0" lang="pt" sz="1600" b="1" i="0" u="none" strike="noStrike" kern="1200" cap="none" spc="0" normalizeH="0" baseline="0" noProof="0" err="1">
                          <a:ln>
                            <a:noFill/>
                          </a:ln>
                          <a:solidFill>
                            <a:srgbClr val="191B0E"/>
                          </a:solidFill>
                          <a:effectLst/>
                          <a:uLnTx/>
                          <a:uFillTx/>
                          <a:latin typeface="Franklin Gothic Book" panose="020B0503020102020204"/>
                          <a:ea typeface="+mn-ea"/>
                          <a:cs typeface="+mn-cs"/>
                        </a:rPr>
                        <a:t>Baixo</a:t>
                      </a:r>
                      <a:endParaRPr lang="pt-BR" sz="1600" b="1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713" marR="34713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" sz="1600" b="1">
                          <a:solidFill>
                            <a:schemeClr val="tx2"/>
                          </a:solidFill>
                          <a:effectLst/>
                        </a:rPr>
                        <a:t>0,05</a:t>
                      </a:r>
                      <a:endParaRPr lang="pt-BR" sz="1600" b="1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713" marR="34713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" sz="1600" b="1">
                          <a:solidFill>
                            <a:schemeClr val="tx2"/>
                          </a:solidFill>
                          <a:effectLst/>
                        </a:rPr>
                        <a:t>1000</a:t>
                      </a:r>
                      <a:endParaRPr lang="pt-BR" sz="1600" b="1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713" marR="34713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" sz="1600" b="1">
                          <a:solidFill>
                            <a:schemeClr val="tx2"/>
                          </a:solidFill>
                          <a:effectLst/>
                        </a:rPr>
                        <a:t>0,17</a:t>
                      </a:r>
                      <a:endParaRPr lang="pt-BR" sz="1600" b="1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713" marR="34713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" sz="1600" b="1">
                          <a:solidFill>
                            <a:schemeClr val="tx2"/>
                          </a:solidFill>
                          <a:effectLst/>
                        </a:rPr>
                        <a:t>-0,56</a:t>
                      </a:r>
                      <a:endParaRPr lang="pt-BR" sz="1600" b="1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713" marR="34713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600" b="1">
                          <a:solidFill>
                            <a:schemeClr val="tx2"/>
                          </a:solidFill>
                          <a:effectLst/>
                        </a:rPr>
                        <a:t> </a:t>
                      </a:r>
                      <a:endParaRPr lang="pt-BR" sz="1600" b="1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713" marR="34713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" sz="1600" b="1">
                          <a:solidFill>
                            <a:schemeClr val="tx2"/>
                          </a:solidFill>
                          <a:effectLst/>
                        </a:rPr>
                        <a:t>-0,16</a:t>
                      </a:r>
                      <a:endParaRPr lang="pt-BR" sz="1600" b="1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713" marR="34713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600" b="1">
                          <a:solidFill>
                            <a:schemeClr val="tx2"/>
                          </a:solidFill>
                          <a:effectLst/>
                        </a:rPr>
                        <a:t> </a:t>
                      </a:r>
                      <a:endParaRPr lang="pt-BR" sz="1600" b="1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713" marR="34713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600" b="1">
                          <a:solidFill>
                            <a:schemeClr val="tx2"/>
                          </a:solidFill>
                          <a:effectLst/>
                        </a:rPr>
                        <a:t> </a:t>
                      </a:r>
                      <a:endParaRPr lang="pt-BR" sz="1600" b="1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713" marR="34713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600" b="1">
                          <a:solidFill>
                            <a:schemeClr val="tx2"/>
                          </a:solidFill>
                          <a:effectLst/>
                        </a:rPr>
                        <a:t> </a:t>
                      </a:r>
                      <a:endParaRPr lang="pt-BR" sz="1600" b="1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713" marR="34713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600" b="1">
                          <a:solidFill>
                            <a:schemeClr val="tx2"/>
                          </a:solidFill>
                          <a:effectLst/>
                        </a:rPr>
                        <a:t> </a:t>
                      </a:r>
                      <a:endParaRPr lang="pt-BR" sz="1600" b="1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713" marR="34713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600" b="1">
                          <a:solidFill>
                            <a:schemeClr val="tx2"/>
                          </a:solidFill>
                          <a:effectLst/>
                        </a:rPr>
                        <a:t> </a:t>
                      </a:r>
                      <a:endParaRPr lang="pt-BR" sz="1600" b="1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713" marR="34713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600" b="1">
                          <a:solidFill>
                            <a:schemeClr val="tx2"/>
                          </a:solidFill>
                          <a:effectLst/>
                        </a:rPr>
                        <a:t> </a:t>
                      </a:r>
                      <a:endParaRPr lang="pt-BR" sz="1600" b="1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713" marR="34713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600" b="1">
                          <a:solidFill>
                            <a:schemeClr val="tx2"/>
                          </a:solidFill>
                          <a:effectLst/>
                        </a:rPr>
                        <a:t> </a:t>
                      </a:r>
                      <a:endParaRPr lang="pt-BR" sz="1600" b="1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713" marR="34713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600" b="1">
                          <a:solidFill>
                            <a:schemeClr val="tx2"/>
                          </a:solidFill>
                          <a:effectLst/>
                        </a:rPr>
                        <a:t> </a:t>
                      </a:r>
                      <a:endParaRPr lang="pt-BR" sz="1600" b="1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713" marR="34713" marT="0" marB="0" anchor="b"/>
                </a:tc>
                <a:extLst>
                  <a:ext uri="{0D108BD9-81ED-4DB2-BD59-A6C34878D82A}">
                    <a16:rowId xmlns:a16="http://schemas.microsoft.com/office/drawing/2014/main" val="2005124327"/>
                  </a:ext>
                </a:extLst>
              </a:tr>
              <a:tr h="31911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kumimoji="0" lang="pt" sz="16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91B0E"/>
                          </a:solidFill>
                          <a:effectLst/>
                          <a:uLnTx/>
                          <a:uFillTx/>
                          <a:latin typeface="Franklin Gothic Book" panose="020B0503020102020204"/>
                          <a:ea typeface="+mn-ea"/>
                          <a:cs typeface="+mn-cs"/>
                        </a:rPr>
                        <a:t>Alto</a:t>
                      </a:r>
                      <a:endParaRPr lang="pt-BR" sz="1600" b="1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713" marR="34713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" sz="1600" b="1">
                          <a:solidFill>
                            <a:schemeClr val="tx2"/>
                          </a:solidFill>
                          <a:effectLst/>
                        </a:rPr>
                        <a:t>0,05</a:t>
                      </a:r>
                      <a:endParaRPr lang="pt-BR" sz="1600" b="1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713" marR="34713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" sz="1600" b="1">
                          <a:solidFill>
                            <a:schemeClr val="tx2"/>
                          </a:solidFill>
                          <a:effectLst/>
                        </a:rPr>
                        <a:t>200</a:t>
                      </a:r>
                      <a:endParaRPr lang="pt-BR" sz="1600" b="1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713" marR="34713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600" b="1">
                          <a:solidFill>
                            <a:schemeClr val="tx2"/>
                          </a:solidFill>
                          <a:effectLst/>
                        </a:rPr>
                        <a:t> </a:t>
                      </a:r>
                      <a:endParaRPr lang="pt-BR" sz="1600" b="1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713" marR="34713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" sz="1600" b="1">
                          <a:solidFill>
                            <a:schemeClr val="tx2"/>
                          </a:solidFill>
                          <a:effectLst/>
                        </a:rPr>
                        <a:t>-0,18</a:t>
                      </a:r>
                      <a:endParaRPr lang="pt-BR" sz="1600" b="1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713" marR="34713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600" b="1">
                          <a:solidFill>
                            <a:schemeClr val="tx2"/>
                          </a:solidFill>
                          <a:effectLst/>
                        </a:rPr>
                        <a:t> </a:t>
                      </a:r>
                      <a:endParaRPr lang="pt-BR" sz="1600" b="1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713" marR="34713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600" b="1">
                          <a:solidFill>
                            <a:schemeClr val="tx2"/>
                          </a:solidFill>
                          <a:effectLst/>
                        </a:rPr>
                        <a:t> </a:t>
                      </a:r>
                      <a:endParaRPr lang="pt-BR" sz="1600" b="1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713" marR="34713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600" b="1">
                          <a:solidFill>
                            <a:schemeClr val="tx2"/>
                          </a:solidFill>
                          <a:effectLst/>
                        </a:rPr>
                        <a:t> </a:t>
                      </a:r>
                      <a:endParaRPr lang="pt-BR" sz="1600" b="1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713" marR="34713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600" b="1">
                          <a:solidFill>
                            <a:schemeClr val="tx2"/>
                          </a:solidFill>
                          <a:effectLst/>
                        </a:rPr>
                        <a:t> </a:t>
                      </a:r>
                      <a:endParaRPr lang="pt-BR" sz="1600" b="1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713" marR="34713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600" b="1">
                          <a:solidFill>
                            <a:schemeClr val="tx2"/>
                          </a:solidFill>
                          <a:effectLst/>
                        </a:rPr>
                        <a:t> </a:t>
                      </a:r>
                      <a:endParaRPr lang="pt-BR" sz="1600" b="1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713" marR="34713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600" b="1">
                          <a:solidFill>
                            <a:schemeClr val="tx2"/>
                          </a:solidFill>
                          <a:effectLst/>
                        </a:rPr>
                        <a:t> </a:t>
                      </a:r>
                      <a:endParaRPr lang="pt-BR" sz="1600" b="1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713" marR="34713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600" b="1">
                          <a:solidFill>
                            <a:schemeClr val="tx2"/>
                          </a:solidFill>
                          <a:effectLst/>
                        </a:rPr>
                        <a:t> </a:t>
                      </a:r>
                      <a:endParaRPr lang="pt-BR" sz="1600" b="1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713" marR="34713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600" b="1">
                          <a:solidFill>
                            <a:schemeClr val="tx2"/>
                          </a:solidFill>
                          <a:effectLst/>
                        </a:rPr>
                        <a:t> </a:t>
                      </a:r>
                      <a:endParaRPr lang="pt-BR" sz="1600" b="1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713" marR="34713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600" b="1">
                          <a:solidFill>
                            <a:schemeClr val="tx2"/>
                          </a:solidFill>
                          <a:effectLst/>
                        </a:rPr>
                        <a:t> </a:t>
                      </a:r>
                      <a:endParaRPr lang="pt-BR" sz="1600" b="1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713" marR="34713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600" b="1">
                          <a:solidFill>
                            <a:schemeClr val="tx2"/>
                          </a:solidFill>
                          <a:effectLst/>
                        </a:rPr>
                        <a:t> </a:t>
                      </a:r>
                      <a:endParaRPr lang="pt-BR" sz="1600" b="1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713" marR="34713" marT="0" marB="0" anchor="b"/>
                </a:tc>
                <a:extLst>
                  <a:ext uri="{0D108BD9-81ED-4DB2-BD59-A6C34878D82A}">
                    <a16:rowId xmlns:a16="http://schemas.microsoft.com/office/drawing/2014/main" val="3184487063"/>
                  </a:ext>
                </a:extLst>
              </a:tr>
              <a:tr h="31911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kumimoji="0" lang="pt" sz="16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91B0E"/>
                          </a:solidFill>
                          <a:effectLst/>
                          <a:uLnTx/>
                          <a:uFillTx/>
                          <a:latin typeface="Franklin Gothic Book" panose="020B0503020102020204"/>
                          <a:ea typeface="+mn-ea"/>
                          <a:cs typeface="+mn-cs"/>
                        </a:rPr>
                        <a:t>Alto</a:t>
                      </a:r>
                      <a:endParaRPr lang="pt-BR" sz="1600" b="1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713" marR="34713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" sz="1600" b="1">
                          <a:solidFill>
                            <a:schemeClr val="tx2"/>
                          </a:solidFill>
                          <a:effectLst/>
                        </a:rPr>
                        <a:t>0,05</a:t>
                      </a:r>
                      <a:endParaRPr lang="pt-BR" sz="1600" b="1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713" marR="34713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" sz="1600" b="1">
                          <a:solidFill>
                            <a:schemeClr val="tx2"/>
                          </a:solidFill>
                          <a:effectLst/>
                        </a:rPr>
                        <a:t>500</a:t>
                      </a:r>
                      <a:endParaRPr lang="pt-BR" sz="1600" b="1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713" marR="34713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600" b="1">
                          <a:solidFill>
                            <a:schemeClr val="tx2"/>
                          </a:solidFill>
                          <a:effectLst/>
                        </a:rPr>
                        <a:t> </a:t>
                      </a:r>
                      <a:endParaRPr lang="pt-BR" sz="1600" b="1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713" marR="34713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" sz="1600" b="1">
                          <a:solidFill>
                            <a:schemeClr val="tx2"/>
                          </a:solidFill>
                          <a:effectLst/>
                        </a:rPr>
                        <a:t>-0,18</a:t>
                      </a:r>
                      <a:endParaRPr lang="pt-BR" sz="1600" b="1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713" marR="34713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600" b="1">
                          <a:solidFill>
                            <a:schemeClr val="tx2"/>
                          </a:solidFill>
                          <a:effectLst/>
                        </a:rPr>
                        <a:t> </a:t>
                      </a:r>
                      <a:endParaRPr lang="pt-BR" sz="1600" b="1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713" marR="34713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600" b="1">
                          <a:solidFill>
                            <a:schemeClr val="tx2"/>
                          </a:solidFill>
                          <a:effectLst/>
                        </a:rPr>
                        <a:t> </a:t>
                      </a:r>
                      <a:endParaRPr lang="pt-BR" sz="1600" b="1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713" marR="34713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600" b="1">
                          <a:solidFill>
                            <a:schemeClr val="tx2"/>
                          </a:solidFill>
                          <a:effectLst/>
                        </a:rPr>
                        <a:t> </a:t>
                      </a:r>
                      <a:endParaRPr lang="pt-BR" sz="1600" b="1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713" marR="34713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600" b="1">
                          <a:solidFill>
                            <a:schemeClr val="tx2"/>
                          </a:solidFill>
                          <a:effectLst/>
                        </a:rPr>
                        <a:t> </a:t>
                      </a:r>
                      <a:endParaRPr lang="pt-BR" sz="1600" b="1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713" marR="34713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600" b="1">
                          <a:solidFill>
                            <a:schemeClr val="tx2"/>
                          </a:solidFill>
                          <a:effectLst/>
                        </a:rPr>
                        <a:t> </a:t>
                      </a:r>
                      <a:endParaRPr lang="pt-BR" sz="1600" b="1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713" marR="34713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600" b="1">
                          <a:solidFill>
                            <a:schemeClr val="tx2"/>
                          </a:solidFill>
                          <a:effectLst/>
                        </a:rPr>
                        <a:t> </a:t>
                      </a:r>
                      <a:endParaRPr lang="pt-BR" sz="1600" b="1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713" marR="34713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600" b="1">
                          <a:solidFill>
                            <a:schemeClr val="tx2"/>
                          </a:solidFill>
                          <a:effectLst/>
                        </a:rPr>
                        <a:t> </a:t>
                      </a:r>
                      <a:endParaRPr lang="pt-BR" sz="1600" b="1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713" marR="34713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600" b="1">
                          <a:solidFill>
                            <a:schemeClr val="tx2"/>
                          </a:solidFill>
                          <a:effectLst/>
                        </a:rPr>
                        <a:t> </a:t>
                      </a:r>
                      <a:endParaRPr lang="pt-BR" sz="1600" b="1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713" marR="34713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600" b="1">
                          <a:solidFill>
                            <a:schemeClr val="tx2"/>
                          </a:solidFill>
                          <a:effectLst/>
                        </a:rPr>
                        <a:t> </a:t>
                      </a:r>
                      <a:endParaRPr lang="pt-BR" sz="1600" b="1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713" marR="34713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600" b="1">
                          <a:solidFill>
                            <a:schemeClr val="tx2"/>
                          </a:solidFill>
                          <a:effectLst/>
                        </a:rPr>
                        <a:t> </a:t>
                      </a:r>
                      <a:endParaRPr lang="pt-BR" sz="1600" b="1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713" marR="34713" marT="0" marB="0" anchor="b"/>
                </a:tc>
                <a:extLst>
                  <a:ext uri="{0D108BD9-81ED-4DB2-BD59-A6C34878D82A}">
                    <a16:rowId xmlns:a16="http://schemas.microsoft.com/office/drawing/2014/main" val="617168786"/>
                  </a:ext>
                </a:extLst>
              </a:tr>
              <a:tr h="31911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kumimoji="0" lang="pt" sz="16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91B0E"/>
                          </a:solidFill>
                          <a:effectLst/>
                          <a:uLnTx/>
                          <a:uFillTx/>
                          <a:latin typeface="Franklin Gothic Book" panose="020B0503020102020204"/>
                          <a:ea typeface="+mn-ea"/>
                          <a:cs typeface="+mn-cs"/>
                        </a:rPr>
                        <a:t>Alto</a:t>
                      </a:r>
                      <a:endParaRPr lang="pt-BR" sz="1600" b="1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713" marR="34713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" sz="1600" b="1">
                          <a:solidFill>
                            <a:schemeClr val="tx2"/>
                          </a:solidFill>
                          <a:effectLst/>
                        </a:rPr>
                        <a:t>0,05</a:t>
                      </a:r>
                      <a:endParaRPr lang="pt-BR" sz="1600" b="1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713" marR="34713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" sz="1600" b="1">
                          <a:solidFill>
                            <a:schemeClr val="tx2"/>
                          </a:solidFill>
                          <a:effectLst/>
                        </a:rPr>
                        <a:t>1000</a:t>
                      </a:r>
                      <a:endParaRPr lang="pt-BR" sz="1600" b="1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713" marR="34713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600" b="1">
                          <a:solidFill>
                            <a:schemeClr val="tx2"/>
                          </a:solidFill>
                          <a:effectLst/>
                        </a:rPr>
                        <a:t> </a:t>
                      </a:r>
                      <a:endParaRPr lang="pt-BR" sz="1600" b="1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713" marR="34713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" sz="1600" b="1">
                          <a:solidFill>
                            <a:schemeClr val="tx2"/>
                          </a:solidFill>
                          <a:effectLst/>
                        </a:rPr>
                        <a:t>-0,18</a:t>
                      </a:r>
                      <a:endParaRPr lang="pt-BR" sz="1600" b="1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713" marR="34713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600" b="1">
                          <a:solidFill>
                            <a:schemeClr val="tx2"/>
                          </a:solidFill>
                          <a:effectLst/>
                        </a:rPr>
                        <a:t> </a:t>
                      </a:r>
                      <a:endParaRPr lang="pt-BR" sz="1600" b="1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713" marR="34713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600" b="1">
                          <a:solidFill>
                            <a:schemeClr val="tx2"/>
                          </a:solidFill>
                          <a:effectLst/>
                        </a:rPr>
                        <a:t> </a:t>
                      </a:r>
                      <a:endParaRPr lang="pt-BR" sz="1600" b="1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713" marR="34713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600" b="1">
                          <a:solidFill>
                            <a:schemeClr val="tx2"/>
                          </a:solidFill>
                          <a:effectLst/>
                        </a:rPr>
                        <a:t> </a:t>
                      </a:r>
                      <a:endParaRPr lang="pt-BR" sz="1600" b="1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713" marR="34713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600" b="1">
                          <a:solidFill>
                            <a:schemeClr val="tx2"/>
                          </a:solidFill>
                          <a:effectLst/>
                        </a:rPr>
                        <a:t> </a:t>
                      </a:r>
                      <a:endParaRPr lang="pt-BR" sz="1600" b="1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713" marR="34713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600" b="1">
                          <a:solidFill>
                            <a:schemeClr val="tx2"/>
                          </a:solidFill>
                          <a:effectLst/>
                        </a:rPr>
                        <a:t> </a:t>
                      </a:r>
                      <a:endParaRPr lang="pt-BR" sz="1600" b="1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713" marR="34713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600" b="1">
                          <a:solidFill>
                            <a:schemeClr val="tx2"/>
                          </a:solidFill>
                          <a:effectLst/>
                        </a:rPr>
                        <a:t> </a:t>
                      </a:r>
                      <a:endParaRPr lang="pt-BR" sz="1600" b="1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713" marR="34713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600" b="1">
                          <a:solidFill>
                            <a:schemeClr val="tx2"/>
                          </a:solidFill>
                          <a:effectLst/>
                        </a:rPr>
                        <a:t> </a:t>
                      </a:r>
                      <a:endParaRPr lang="pt-BR" sz="1600" b="1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713" marR="34713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600" b="1">
                          <a:solidFill>
                            <a:schemeClr val="tx2"/>
                          </a:solidFill>
                          <a:effectLst/>
                        </a:rPr>
                        <a:t> </a:t>
                      </a:r>
                      <a:endParaRPr lang="pt-BR" sz="1600" b="1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713" marR="34713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600" b="1">
                          <a:solidFill>
                            <a:schemeClr val="tx2"/>
                          </a:solidFill>
                          <a:effectLst/>
                        </a:rPr>
                        <a:t> </a:t>
                      </a:r>
                      <a:endParaRPr lang="pt-BR" sz="1600" b="1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713" marR="34713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600" b="1">
                          <a:solidFill>
                            <a:schemeClr val="tx2"/>
                          </a:solidFill>
                          <a:effectLst/>
                        </a:rPr>
                        <a:t> </a:t>
                      </a:r>
                      <a:endParaRPr lang="pt-BR" sz="1600" b="1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713" marR="34713" marT="0" marB="0" anchor="b"/>
                </a:tc>
                <a:extLst>
                  <a:ext uri="{0D108BD9-81ED-4DB2-BD59-A6C34878D82A}">
                    <a16:rowId xmlns:a16="http://schemas.microsoft.com/office/drawing/2014/main" val="556416652"/>
                  </a:ext>
                </a:extLst>
              </a:tr>
              <a:tr h="31911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kumimoji="0" lang="pt" sz="16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91B0E"/>
                          </a:solidFill>
                          <a:effectLst/>
                          <a:uLnTx/>
                          <a:uFillTx/>
                          <a:latin typeface="Franklin Gothic Book" panose="020B0503020102020204"/>
                          <a:ea typeface="+mn-ea"/>
                          <a:cs typeface="+mn-cs"/>
                        </a:rPr>
                        <a:t>Alto</a:t>
                      </a:r>
                      <a:endParaRPr lang="pt-BR" sz="1600" b="1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713" marR="34713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" sz="1600" b="1">
                          <a:solidFill>
                            <a:schemeClr val="tx2"/>
                          </a:solidFill>
                          <a:effectLst/>
                        </a:rPr>
                        <a:t>0,10</a:t>
                      </a:r>
                      <a:endParaRPr lang="pt-BR" sz="1600" b="1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713" marR="34713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" sz="1600" b="1">
                          <a:solidFill>
                            <a:schemeClr val="tx2"/>
                          </a:solidFill>
                          <a:effectLst/>
                        </a:rPr>
                        <a:t>200</a:t>
                      </a:r>
                      <a:endParaRPr lang="pt-BR" sz="1600" b="1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713" marR="34713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" sz="1600" b="1">
                          <a:solidFill>
                            <a:schemeClr val="tx2"/>
                          </a:solidFill>
                          <a:effectLst/>
                        </a:rPr>
                        <a:t>0,11</a:t>
                      </a:r>
                      <a:endParaRPr lang="pt-BR" sz="1600" b="1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713" marR="34713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" sz="1600" b="1">
                          <a:solidFill>
                            <a:schemeClr val="tx2"/>
                          </a:solidFill>
                          <a:effectLst/>
                        </a:rPr>
                        <a:t>-0,35</a:t>
                      </a:r>
                      <a:endParaRPr lang="pt-BR" sz="1600" b="1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713" marR="34713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600" b="1">
                          <a:solidFill>
                            <a:schemeClr val="tx2"/>
                          </a:solidFill>
                          <a:effectLst/>
                        </a:rPr>
                        <a:t> </a:t>
                      </a:r>
                      <a:endParaRPr lang="pt-BR" sz="1600" b="1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713" marR="34713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600" b="1">
                          <a:solidFill>
                            <a:schemeClr val="tx2"/>
                          </a:solidFill>
                          <a:effectLst/>
                        </a:rPr>
                        <a:t> </a:t>
                      </a:r>
                      <a:endParaRPr lang="pt-BR" sz="1600" b="1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713" marR="34713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600" b="1">
                          <a:solidFill>
                            <a:schemeClr val="tx2"/>
                          </a:solidFill>
                          <a:effectLst/>
                        </a:rPr>
                        <a:t> </a:t>
                      </a:r>
                      <a:endParaRPr lang="pt-BR" sz="1600" b="1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713" marR="34713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600" b="1">
                          <a:solidFill>
                            <a:schemeClr val="tx2"/>
                          </a:solidFill>
                          <a:effectLst/>
                        </a:rPr>
                        <a:t> </a:t>
                      </a:r>
                      <a:endParaRPr lang="pt-BR" sz="1600" b="1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713" marR="34713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600" b="1">
                          <a:solidFill>
                            <a:schemeClr val="tx2"/>
                          </a:solidFill>
                          <a:effectLst/>
                        </a:rPr>
                        <a:t> </a:t>
                      </a:r>
                      <a:endParaRPr lang="pt-BR" sz="1600" b="1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713" marR="34713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600" b="1">
                          <a:solidFill>
                            <a:schemeClr val="tx2"/>
                          </a:solidFill>
                          <a:effectLst/>
                        </a:rPr>
                        <a:t> </a:t>
                      </a:r>
                      <a:endParaRPr lang="pt-BR" sz="1600" b="1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713" marR="34713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600" b="1">
                          <a:solidFill>
                            <a:schemeClr val="tx2"/>
                          </a:solidFill>
                          <a:effectLst/>
                        </a:rPr>
                        <a:t> </a:t>
                      </a:r>
                      <a:endParaRPr lang="pt-BR" sz="1600" b="1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713" marR="34713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600" b="1">
                          <a:solidFill>
                            <a:schemeClr val="tx2"/>
                          </a:solidFill>
                          <a:effectLst/>
                        </a:rPr>
                        <a:t> </a:t>
                      </a:r>
                      <a:endParaRPr lang="pt-BR" sz="1600" b="1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713" marR="34713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600" b="1">
                          <a:solidFill>
                            <a:schemeClr val="tx2"/>
                          </a:solidFill>
                          <a:effectLst/>
                        </a:rPr>
                        <a:t> </a:t>
                      </a:r>
                      <a:endParaRPr lang="pt-BR" sz="1600" b="1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713" marR="34713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600" b="1">
                          <a:solidFill>
                            <a:schemeClr val="tx2"/>
                          </a:solidFill>
                          <a:effectLst/>
                        </a:rPr>
                        <a:t> </a:t>
                      </a:r>
                      <a:endParaRPr lang="pt-BR" sz="1600" b="1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713" marR="34713" marT="0" marB="0" anchor="b"/>
                </a:tc>
                <a:extLst>
                  <a:ext uri="{0D108BD9-81ED-4DB2-BD59-A6C34878D82A}">
                    <a16:rowId xmlns:a16="http://schemas.microsoft.com/office/drawing/2014/main" val="1241148532"/>
                  </a:ext>
                </a:extLst>
              </a:tr>
              <a:tr h="31911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kumimoji="0" lang="pt" sz="16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91B0E"/>
                          </a:solidFill>
                          <a:effectLst/>
                          <a:uLnTx/>
                          <a:uFillTx/>
                          <a:latin typeface="Franklin Gothic Book" panose="020B0503020102020204"/>
                          <a:ea typeface="+mn-ea"/>
                          <a:cs typeface="+mn-cs"/>
                        </a:rPr>
                        <a:t>Alto</a:t>
                      </a:r>
                      <a:endParaRPr lang="pt-BR" sz="1600" b="1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713" marR="34713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" sz="1600" b="1">
                          <a:solidFill>
                            <a:schemeClr val="tx2"/>
                          </a:solidFill>
                          <a:effectLst/>
                        </a:rPr>
                        <a:t>0,10</a:t>
                      </a:r>
                      <a:endParaRPr lang="pt-BR" sz="1600" b="1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713" marR="34713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" sz="1600" b="1">
                          <a:solidFill>
                            <a:schemeClr val="tx2"/>
                          </a:solidFill>
                          <a:effectLst/>
                        </a:rPr>
                        <a:t>500</a:t>
                      </a:r>
                      <a:endParaRPr lang="pt-BR" sz="1600" b="1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713" marR="34713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" sz="1600" b="1">
                          <a:solidFill>
                            <a:schemeClr val="tx2"/>
                          </a:solidFill>
                          <a:effectLst/>
                        </a:rPr>
                        <a:t>0,11</a:t>
                      </a:r>
                      <a:endParaRPr lang="pt-BR" sz="1600" b="1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713" marR="34713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" sz="1600" b="1">
                          <a:solidFill>
                            <a:schemeClr val="tx2"/>
                          </a:solidFill>
                          <a:effectLst/>
                        </a:rPr>
                        <a:t>-0,35</a:t>
                      </a:r>
                      <a:endParaRPr lang="pt-BR" sz="1600" b="1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713" marR="34713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600" b="1">
                          <a:solidFill>
                            <a:schemeClr val="tx2"/>
                          </a:solidFill>
                          <a:effectLst/>
                        </a:rPr>
                        <a:t> </a:t>
                      </a:r>
                      <a:endParaRPr lang="pt-BR" sz="1600" b="1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713" marR="34713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600" b="1">
                          <a:solidFill>
                            <a:schemeClr val="tx2"/>
                          </a:solidFill>
                          <a:effectLst/>
                        </a:rPr>
                        <a:t> </a:t>
                      </a:r>
                      <a:endParaRPr lang="pt-BR" sz="1600" b="1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713" marR="34713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600" b="1">
                          <a:solidFill>
                            <a:schemeClr val="tx2"/>
                          </a:solidFill>
                          <a:effectLst/>
                        </a:rPr>
                        <a:t> </a:t>
                      </a:r>
                      <a:endParaRPr lang="pt-BR" sz="1600" b="1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713" marR="34713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600" b="1">
                          <a:solidFill>
                            <a:schemeClr val="tx2"/>
                          </a:solidFill>
                          <a:effectLst/>
                        </a:rPr>
                        <a:t> </a:t>
                      </a:r>
                      <a:endParaRPr lang="pt-BR" sz="1600" b="1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713" marR="34713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600" b="1">
                          <a:solidFill>
                            <a:schemeClr val="tx2"/>
                          </a:solidFill>
                          <a:effectLst/>
                        </a:rPr>
                        <a:t> </a:t>
                      </a:r>
                      <a:endParaRPr lang="pt-BR" sz="1600" b="1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713" marR="34713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600" b="1">
                          <a:solidFill>
                            <a:schemeClr val="tx2"/>
                          </a:solidFill>
                          <a:effectLst/>
                        </a:rPr>
                        <a:t> </a:t>
                      </a:r>
                      <a:endParaRPr lang="pt-BR" sz="1600" b="1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713" marR="34713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600" b="1">
                          <a:solidFill>
                            <a:schemeClr val="tx2"/>
                          </a:solidFill>
                          <a:effectLst/>
                        </a:rPr>
                        <a:t> </a:t>
                      </a:r>
                      <a:endParaRPr lang="pt-BR" sz="1600" b="1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713" marR="34713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600" b="1">
                          <a:solidFill>
                            <a:schemeClr val="tx2"/>
                          </a:solidFill>
                          <a:effectLst/>
                        </a:rPr>
                        <a:t> </a:t>
                      </a:r>
                      <a:endParaRPr lang="pt-BR" sz="1600" b="1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713" marR="34713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600" b="1">
                          <a:solidFill>
                            <a:schemeClr val="tx2"/>
                          </a:solidFill>
                          <a:effectLst/>
                        </a:rPr>
                        <a:t> </a:t>
                      </a:r>
                      <a:endParaRPr lang="pt-BR" sz="1600" b="1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713" marR="34713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600" b="1">
                          <a:solidFill>
                            <a:schemeClr val="tx2"/>
                          </a:solidFill>
                          <a:effectLst/>
                        </a:rPr>
                        <a:t> </a:t>
                      </a:r>
                      <a:endParaRPr lang="pt-BR" sz="1600" b="1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713" marR="34713" marT="0" marB="0" anchor="b"/>
                </a:tc>
                <a:extLst>
                  <a:ext uri="{0D108BD9-81ED-4DB2-BD59-A6C34878D82A}">
                    <a16:rowId xmlns:a16="http://schemas.microsoft.com/office/drawing/2014/main" val="2609507973"/>
                  </a:ext>
                </a:extLst>
              </a:tr>
              <a:tr h="31911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kumimoji="0" lang="pt" sz="16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91B0E"/>
                          </a:solidFill>
                          <a:effectLst/>
                          <a:uLnTx/>
                          <a:uFillTx/>
                          <a:latin typeface="Franklin Gothic Book" panose="020B0503020102020204"/>
                          <a:ea typeface="+mn-ea"/>
                          <a:cs typeface="+mn-cs"/>
                        </a:rPr>
                        <a:t>Alto</a:t>
                      </a:r>
                      <a:endParaRPr lang="pt-BR" sz="1600" b="1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713" marR="34713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" sz="1600" b="1">
                          <a:solidFill>
                            <a:schemeClr val="tx2"/>
                          </a:solidFill>
                          <a:effectLst/>
                        </a:rPr>
                        <a:t>0,10</a:t>
                      </a:r>
                      <a:endParaRPr lang="pt-BR" sz="1600" b="1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713" marR="34713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" sz="1600" b="1">
                          <a:solidFill>
                            <a:schemeClr val="tx2"/>
                          </a:solidFill>
                          <a:effectLst/>
                        </a:rPr>
                        <a:t>1000</a:t>
                      </a:r>
                      <a:endParaRPr lang="pt-BR" sz="1600" b="1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713" marR="34713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" sz="1600" b="1">
                          <a:solidFill>
                            <a:schemeClr val="tx2"/>
                          </a:solidFill>
                          <a:effectLst/>
                        </a:rPr>
                        <a:t>0,11</a:t>
                      </a:r>
                      <a:endParaRPr lang="pt-BR" sz="1600" b="1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713" marR="34713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" sz="1600" b="1">
                          <a:solidFill>
                            <a:schemeClr val="tx2"/>
                          </a:solidFill>
                          <a:effectLst/>
                        </a:rPr>
                        <a:t>-0,35</a:t>
                      </a:r>
                      <a:endParaRPr lang="pt-BR" sz="1600" b="1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713" marR="34713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600" b="1">
                          <a:solidFill>
                            <a:schemeClr val="tx2"/>
                          </a:solidFill>
                          <a:effectLst/>
                        </a:rPr>
                        <a:t> </a:t>
                      </a:r>
                      <a:endParaRPr lang="pt-BR" sz="1600" b="1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713" marR="34713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600" b="1">
                          <a:solidFill>
                            <a:schemeClr val="tx2"/>
                          </a:solidFill>
                          <a:effectLst/>
                        </a:rPr>
                        <a:t> </a:t>
                      </a:r>
                      <a:endParaRPr lang="pt-BR" sz="1600" b="1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713" marR="34713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600" b="1">
                          <a:solidFill>
                            <a:schemeClr val="tx2"/>
                          </a:solidFill>
                          <a:effectLst/>
                        </a:rPr>
                        <a:t> </a:t>
                      </a:r>
                      <a:endParaRPr lang="pt-BR" sz="1600" b="1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713" marR="34713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600" b="1">
                          <a:solidFill>
                            <a:schemeClr val="tx2"/>
                          </a:solidFill>
                          <a:effectLst/>
                        </a:rPr>
                        <a:t> </a:t>
                      </a:r>
                      <a:endParaRPr lang="pt-BR" sz="1600" b="1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713" marR="34713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600" b="1">
                          <a:solidFill>
                            <a:schemeClr val="tx2"/>
                          </a:solidFill>
                          <a:effectLst/>
                        </a:rPr>
                        <a:t> </a:t>
                      </a:r>
                      <a:endParaRPr lang="pt-BR" sz="1600" b="1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713" marR="34713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600" b="1">
                          <a:solidFill>
                            <a:schemeClr val="tx2"/>
                          </a:solidFill>
                          <a:effectLst/>
                        </a:rPr>
                        <a:t> </a:t>
                      </a:r>
                      <a:endParaRPr lang="pt-BR" sz="1600" b="1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713" marR="34713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600" b="1">
                          <a:solidFill>
                            <a:schemeClr val="tx2"/>
                          </a:solidFill>
                          <a:effectLst/>
                        </a:rPr>
                        <a:t> </a:t>
                      </a:r>
                      <a:endParaRPr lang="pt-BR" sz="1600" b="1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713" marR="34713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600" b="1">
                          <a:solidFill>
                            <a:schemeClr val="tx2"/>
                          </a:solidFill>
                          <a:effectLst/>
                        </a:rPr>
                        <a:t> </a:t>
                      </a:r>
                      <a:endParaRPr lang="pt-BR" sz="1600" b="1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713" marR="34713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600" b="1">
                          <a:solidFill>
                            <a:schemeClr val="tx2"/>
                          </a:solidFill>
                          <a:effectLst/>
                        </a:rPr>
                        <a:t> </a:t>
                      </a:r>
                      <a:endParaRPr lang="pt-BR" sz="1600" b="1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713" marR="34713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600" b="1">
                          <a:solidFill>
                            <a:schemeClr val="tx2"/>
                          </a:solidFill>
                          <a:effectLst/>
                        </a:rPr>
                        <a:t> </a:t>
                      </a:r>
                      <a:endParaRPr lang="pt-BR" sz="1600" b="1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713" marR="34713" marT="0" marB="0" anchor="b"/>
                </a:tc>
                <a:extLst>
                  <a:ext uri="{0D108BD9-81ED-4DB2-BD59-A6C34878D82A}">
                    <a16:rowId xmlns:a16="http://schemas.microsoft.com/office/drawing/2014/main" val="1671196190"/>
                  </a:ext>
                </a:extLst>
              </a:tr>
              <a:tr h="31911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kumimoji="0" lang="pt" sz="16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91B0E"/>
                          </a:solidFill>
                          <a:effectLst/>
                          <a:uLnTx/>
                          <a:uFillTx/>
                          <a:latin typeface="Franklin Gothic Book" panose="020B0503020102020204"/>
                          <a:ea typeface="+mn-ea"/>
                          <a:cs typeface="+mn-cs"/>
                        </a:rPr>
                        <a:t>Alto</a:t>
                      </a:r>
                      <a:endParaRPr lang="pt-BR" sz="1600" b="1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713" marR="34713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" sz="1600" b="1">
                          <a:solidFill>
                            <a:schemeClr val="tx2"/>
                          </a:solidFill>
                          <a:effectLst/>
                        </a:rPr>
                        <a:t>0,20</a:t>
                      </a:r>
                      <a:endParaRPr lang="pt-BR" sz="1600" b="1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713" marR="34713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" sz="1600" b="1">
                          <a:solidFill>
                            <a:schemeClr val="tx2"/>
                          </a:solidFill>
                          <a:effectLst/>
                        </a:rPr>
                        <a:t>200</a:t>
                      </a:r>
                      <a:endParaRPr lang="pt-BR" sz="1600" b="1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713" marR="34713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" sz="1600" b="1">
                          <a:solidFill>
                            <a:schemeClr val="tx2"/>
                          </a:solidFill>
                          <a:effectLst/>
                        </a:rPr>
                        <a:t>0,20</a:t>
                      </a:r>
                      <a:endParaRPr lang="pt-BR" sz="1600" b="1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713" marR="34713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" sz="1600" b="1">
                          <a:solidFill>
                            <a:schemeClr val="tx2"/>
                          </a:solidFill>
                          <a:effectLst/>
                        </a:rPr>
                        <a:t>-0,68</a:t>
                      </a:r>
                      <a:endParaRPr lang="pt-BR" sz="1600" b="1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713" marR="34713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600" b="1">
                          <a:solidFill>
                            <a:schemeClr val="tx2"/>
                          </a:solidFill>
                          <a:effectLst/>
                        </a:rPr>
                        <a:t> </a:t>
                      </a:r>
                      <a:endParaRPr lang="pt-BR" sz="1600" b="1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713" marR="34713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600" b="1">
                          <a:solidFill>
                            <a:schemeClr val="tx2"/>
                          </a:solidFill>
                          <a:effectLst/>
                        </a:rPr>
                        <a:t> </a:t>
                      </a:r>
                      <a:endParaRPr lang="pt-BR" sz="1600" b="1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713" marR="34713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600" b="1">
                          <a:solidFill>
                            <a:schemeClr val="tx2"/>
                          </a:solidFill>
                          <a:effectLst/>
                        </a:rPr>
                        <a:t> </a:t>
                      </a:r>
                      <a:endParaRPr lang="pt-BR" sz="1600" b="1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713" marR="34713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600" b="1">
                          <a:solidFill>
                            <a:schemeClr val="tx2"/>
                          </a:solidFill>
                          <a:effectLst/>
                        </a:rPr>
                        <a:t> </a:t>
                      </a:r>
                      <a:endParaRPr lang="pt-BR" sz="1600" b="1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713" marR="34713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600" b="1">
                          <a:solidFill>
                            <a:schemeClr val="tx2"/>
                          </a:solidFill>
                          <a:effectLst/>
                        </a:rPr>
                        <a:t> </a:t>
                      </a:r>
                      <a:endParaRPr lang="pt-BR" sz="1600" b="1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713" marR="34713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600" b="1">
                          <a:solidFill>
                            <a:schemeClr val="tx2"/>
                          </a:solidFill>
                          <a:effectLst/>
                        </a:rPr>
                        <a:t> </a:t>
                      </a:r>
                      <a:endParaRPr lang="pt-BR" sz="1600" b="1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713" marR="34713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600" b="1">
                          <a:solidFill>
                            <a:schemeClr val="tx2"/>
                          </a:solidFill>
                          <a:effectLst/>
                        </a:rPr>
                        <a:t> </a:t>
                      </a:r>
                      <a:endParaRPr lang="pt-BR" sz="1600" b="1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713" marR="34713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600" b="1">
                          <a:solidFill>
                            <a:schemeClr val="tx2"/>
                          </a:solidFill>
                          <a:effectLst/>
                        </a:rPr>
                        <a:t> </a:t>
                      </a:r>
                      <a:endParaRPr lang="pt-BR" sz="1600" b="1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713" marR="34713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600" b="1">
                          <a:solidFill>
                            <a:schemeClr val="tx2"/>
                          </a:solidFill>
                          <a:effectLst/>
                        </a:rPr>
                        <a:t> </a:t>
                      </a:r>
                      <a:endParaRPr lang="pt-BR" sz="1600" b="1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713" marR="34713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600" b="1">
                          <a:solidFill>
                            <a:schemeClr val="tx2"/>
                          </a:solidFill>
                          <a:effectLst/>
                        </a:rPr>
                        <a:t> </a:t>
                      </a:r>
                      <a:endParaRPr lang="pt-BR" sz="1600" b="1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713" marR="34713" marT="0" marB="0" anchor="b"/>
                </a:tc>
                <a:extLst>
                  <a:ext uri="{0D108BD9-81ED-4DB2-BD59-A6C34878D82A}">
                    <a16:rowId xmlns:a16="http://schemas.microsoft.com/office/drawing/2014/main" val="2504049501"/>
                  </a:ext>
                </a:extLst>
              </a:tr>
              <a:tr h="31911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kumimoji="0" lang="pt" sz="16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91B0E"/>
                          </a:solidFill>
                          <a:effectLst/>
                          <a:uLnTx/>
                          <a:uFillTx/>
                          <a:latin typeface="Franklin Gothic Book" panose="020B0503020102020204"/>
                          <a:ea typeface="+mn-ea"/>
                          <a:cs typeface="+mn-cs"/>
                        </a:rPr>
                        <a:t>Alto</a:t>
                      </a:r>
                      <a:endParaRPr lang="pt-BR" sz="1600" b="1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713" marR="34713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" sz="1600" b="1">
                          <a:solidFill>
                            <a:schemeClr val="tx2"/>
                          </a:solidFill>
                          <a:effectLst/>
                        </a:rPr>
                        <a:t>0,20</a:t>
                      </a:r>
                      <a:endParaRPr lang="pt-BR" sz="1600" b="1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713" marR="34713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" sz="1600" b="1">
                          <a:solidFill>
                            <a:schemeClr val="tx2"/>
                          </a:solidFill>
                          <a:effectLst/>
                        </a:rPr>
                        <a:t>500</a:t>
                      </a:r>
                      <a:endParaRPr lang="pt-BR" sz="1600" b="1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713" marR="34713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" sz="1600" b="1">
                          <a:solidFill>
                            <a:schemeClr val="tx2"/>
                          </a:solidFill>
                          <a:effectLst/>
                        </a:rPr>
                        <a:t>0,20</a:t>
                      </a:r>
                      <a:endParaRPr lang="pt-BR" sz="1600" b="1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713" marR="34713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" sz="1600" b="1">
                          <a:solidFill>
                            <a:schemeClr val="tx2"/>
                          </a:solidFill>
                          <a:effectLst/>
                        </a:rPr>
                        <a:t>-0,68</a:t>
                      </a:r>
                      <a:endParaRPr lang="pt-BR" sz="1600" b="1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713" marR="34713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600" b="1">
                          <a:solidFill>
                            <a:schemeClr val="tx2"/>
                          </a:solidFill>
                          <a:effectLst/>
                        </a:rPr>
                        <a:t> </a:t>
                      </a:r>
                      <a:endParaRPr lang="pt-BR" sz="1600" b="1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713" marR="34713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600" b="1">
                          <a:solidFill>
                            <a:schemeClr val="tx2"/>
                          </a:solidFill>
                          <a:effectLst/>
                        </a:rPr>
                        <a:t> </a:t>
                      </a:r>
                      <a:endParaRPr lang="pt-BR" sz="1600" b="1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713" marR="34713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600" b="1">
                          <a:solidFill>
                            <a:schemeClr val="tx2"/>
                          </a:solidFill>
                          <a:effectLst/>
                        </a:rPr>
                        <a:t> </a:t>
                      </a:r>
                      <a:endParaRPr lang="pt-BR" sz="1600" b="1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713" marR="34713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600" b="1">
                          <a:solidFill>
                            <a:schemeClr val="tx2"/>
                          </a:solidFill>
                          <a:effectLst/>
                        </a:rPr>
                        <a:t> </a:t>
                      </a:r>
                      <a:endParaRPr lang="pt-BR" sz="1600" b="1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713" marR="34713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600" b="1">
                          <a:solidFill>
                            <a:schemeClr val="tx2"/>
                          </a:solidFill>
                          <a:effectLst/>
                        </a:rPr>
                        <a:t> </a:t>
                      </a:r>
                      <a:endParaRPr lang="pt-BR" sz="1600" b="1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713" marR="34713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600" b="1">
                          <a:solidFill>
                            <a:schemeClr val="tx2"/>
                          </a:solidFill>
                          <a:effectLst/>
                        </a:rPr>
                        <a:t> </a:t>
                      </a:r>
                      <a:endParaRPr lang="pt-BR" sz="1600" b="1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713" marR="34713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600" b="1">
                          <a:solidFill>
                            <a:schemeClr val="tx2"/>
                          </a:solidFill>
                          <a:effectLst/>
                        </a:rPr>
                        <a:t> </a:t>
                      </a:r>
                      <a:endParaRPr lang="pt-BR" sz="1600" b="1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713" marR="34713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600" b="1">
                          <a:solidFill>
                            <a:schemeClr val="tx2"/>
                          </a:solidFill>
                          <a:effectLst/>
                        </a:rPr>
                        <a:t> </a:t>
                      </a:r>
                      <a:endParaRPr lang="pt-BR" sz="1600" b="1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713" marR="34713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600" b="1">
                          <a:solidFill>
                            <a:schemeClr val="tx2"/>
                          </a:solidFill>
                          <a:effectLst/>
                        </a:rPr>
                        <a:t> </a:t>
                      </a:r>
                      <a:endParaRPr lang="pt-BR" sz="1600" b="1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713" marR="34713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600" b="1">
                          <a:solidFill>
                            <a:schemeClr val="tx2"/>
                          </a:solidFill>
                          <a:effectLst/>
                        </a:rPr>
                        <a:t> </a:t>
                      </a:r>
                      <a:endParaRPr lang="pt-BR" sz="1600" b="1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713" marR="34713" marT="0" marB="0" anchor="b"/>
                </a:tc>
                <a:extLst>
                  <a:ext uri="{0D108BD9-81ED-4DB2-BD59-A6C34878D82A}">
                    <a16:rowId xmlns:a16="http://schemas.microsoft.com/office/drawing/2014/main" val="2170702667"/>
                  </a:ext>
                </a:extLst>
              </a:tr>
              <a:tr h="31911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kumimoji="0" lang="pt" sz="16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91B0E"/>
                          </a:solidFill>
                          <a:effectLst/>
                          <a:uLnTx/>
                          <a:uFillTx/>
                          <a:latin typeface="Franklin Gothic Book" panose="020B0503020102020204"/>
                          <a:ea typeface="+mn-ea"/>
                          <a:cs typeface="+mn-cs"/>
                        </a:rPr>
                        <a:t>Alto</a:t>
                      </a:r>
                      <a:endParaRPr lang="pt-BR" sz="1600" b="1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713" marR="34713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" sz="1600" b="1">
                          <a:solidFill>
                            <a:schemeClr val="tx2"/>
                          </a:solidFill>
                          <a:effectLst/>
                        </a:rPr>
                        <a:t>0,20</a:t>
                      </a:r>
                      <a:endParaRPr lang="pt-BR" sz="1600" b="1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713" marR="34713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" sz="1600" b="1">
                          <a:solidFill>
                            <a:schemeClr val="tx2"/>
                          </a:solidFill>
                          <a:effectLst/>
                        </a:rPr>
                        <a:t>1000</a:t>
                      </a:r>
                      <a:endParaRPr lang="pt-BR" sz="1600" b="1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713" marR="34713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" sz="1600" b="1">
                          <a:solidFill>
                            <a:schemeClr val="tx2"/>
                          </a:solidFill>
                          <a:effectLst/>
                        </a:rPr>
                        <a:t>0,20</a:t>
                      </a:r>
                      <a:endParaRPr lang="pt-BR" sz="1600" b="1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713" marR="34713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" sz="1600" b="1">
                          <a:solidFill>
                            <a:schemeClr val="tx2"/>
                          </a:solidFill>
                          <a:effectLst/>
                        </a:rPr>
                        <a:t>-0,68</a:t>
                      </a:r>
                      <a:endParaRPr lang="pt-BR" sz="1600" b="1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713" marR="34713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600" b="1">
                          <a:solidFill>
                            <a:schemeClr val="tx2"/>
                          </a:solidFill>
                          <a:effectLst/>
                        </a:rPr>
                        <a:t> </a:t>
                      </a:r>
                      <a:endParaRPr lang="pt-BR" sz="1600" b="1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713" marR="34713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600" b="1">
                          <a:solidFill>
                            <a:schemeClr val="tx2"/>
                          </a:solidFill>
                          <a:effectLst/>
                        </a:rPr>
                        <a:t> </a:t>
                      </a:r>
                      <a:endParaRPr lang="pt-BR" sz="1600" b="1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713" marR="34713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600" b="1">
                          <a:solidFill>
                            <a:schemeClr val="tx2"/>
                          </a:solidFill>
                          <a:effectLst/>
                        </a:rPr>
                        <a:t> </a:t>
                      </a:r>
                      <a:endParaRPr lang="pt-BR" sz="1600" b="1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713" marR="34713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600" b="1">
                          <a:solidFill>
                            <a:schemeClr val="tx2"/>
                          </a:solidFill>
                          <a:effectLst/>
                        </a:rPr>
                        <a:t> </a:t>
                      </a:r>
                      <a:endParaRPr lang="pt-BR" sz="1600" b="1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713" marR="34713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600" b="1">
                          <a:solidFill>
                            <a:schemeClr val="tx2"/>
                          </a:solidFill>
                          <a:effectLst/>
                        </a:rPr>
                        <a:t> </a:t>
                      </a:r>
                      <a:endParaRPr lang="pt-BR" sz="1600" b="1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713" marR="34713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600" b="1">
                          <a:solidFill>
                            <a:schemeClr val="tx2"/>
                          </a:solidFill>
                          <a:effectLst/>
                        </a:rPr>
                        <a:t> </a:t>
                      </a:r>
                      <a:endParaRPr lang="pt-BR" sz="1600" b="1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713" marR="34713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600" b="1">
                          <a:solidFill>
                            <a:schemeClr val="tx2"/>
                          </a:solidFill>
                          <a:effectLst/>
                        </a:rPr>
                        <a:t> </a:t>
                      </a:r>
                      <a:endParaRPr lang="pt-BR" sz="1600" b="1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713" marR="34713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600" b="1">
                          <a:solidFill>
                            <a:schemeClr val="tx2"/>
                          </a:solidFill>
                          <a:effectLst/>
                        </a:rPr>
                        <a:t> </a:t>
                      </a:r>
                      <a:endParaRPr lang="pt-BR" sz="1600" b="1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713" marR="34713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600" b="1">
                          <a:solidFill>
                            <a:schemeClr val="tx2"/>
                          </a:solidFill>
                          <a:effectLst/>
                        </a:rPr>
                        <a:t> </a:t>
                      </a:r>
                      <a:endParaRPr lang="pt-BR" sz="1600" b="1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713" marR="34713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600" b="1" dirty="0">
                          <a:solidFill>
                            <a:schemeClr val="tx2"/>
                          </a:solidFill>
                          <a:effectLst/>
                        </a:rPr>
                        <a:t> </a:t>
                      </a:r>
                      <a:endParaRPr lang="pt-BR" sz="1600" b="1" dirty="0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713" marR="34713" marT="0" marB="0" anchor="b"/>
                </a:tc>
                <a:extLst>
                  <a:ext uri="{0D108BD9-81ED-4DB2-BD59-A6C34878D82A}">
                    <a16:rowId xmlns:a16="http://schemas.microsoft.com/office/drawing/2014/main" val="41516188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545841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8F19EC1C-98F3-780C-E325-F1415DF12E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8281" y="788183"/>
            <a:ext cx="2726538" cy="4456277"/>
          </a:xfrm>
          <a:prstGeom prst="rect">
            <a:avLst/>
          </a:prstGeom>
        </p:spPr>
      </p:pic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D05D20DE-CBF3-A9E4-4E26-FF3CFD1509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0611" y="1121196"/>
            <a:ext cx="5257800" cy="128587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t" sz="2400" noProof="0"/>
              <a:t>Participaram 179 adolescentes</a:t>
            </a:r>
          </a:p>
          <a:p>
            <a:pPr marL="0" indent="0">
              <a:buNone/>
            </a:pPr>
            <a:endParaRPr lang="en-US" sz="2400" noProof="0"/>
          </a:p>
          <a:p>
            <a:pPr marL="0" indent="0">
              <a:buNone/>
            </a:pPr>
            <a:r>
              <a:rPr lang="pt" sz="2400" noProof="0"/>
              <a:t>Manuscrito submetido</a:t>
            </a:r>
          </a:p>
          <a:p>
            <a:pPr marL="457200" lvl="1" indent="0">
              <a:buNone/>
            </a:pPr>
            <a:endParaRPr lang="en-US" sz="2400" noProof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07F1039-50EB-F39D-1D88-6FF1BA5383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7743" y="2900557"/>
            <a:ext cx="7300999" cy="3957443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3599160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52C0AF52-CDCA-153D-C566-241C77107A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907" y="85725"/>
            <a:ext cx="7712362" cy="6671003"/>
          </a:xfrm>
          <a:prstGeom prst="rect">
            <a:avLst/>
          </a:prstGeom>
        </p:spPr>
      </p:pic>
      <p:sp>
        <p:nvSpPr>
          <p:cNvPr id="6" name="Elipse 5">
            <a:extLst>
              <a:ext uri="{FF2B5EF4-FFF2-40B4-BE49-F238E27FC236}">
                <a16:creationId xmlns:a16="http://schemas.microsoft.com/office/drawing/2014/main" id="{EC73CD03-0DE6-8F17-2EC1-FA272728606D}"/>
              </a:ext>
            </a:extLst>
          </p:cNvPr>
          <p:cNvSpPr/>
          <p:nvPr/>
        </p:nvSpPr>
        <p:spPr>
          <a:xfrm>
            <a:off x="5593556" y="1214438"/>
            <a:ext cx="1771649" cy="5379244"/>
          </a:xfrm>
          <a:prstGeom prst="ellipse">
            <a:avLst/>
          </a:prstGeom>
          <a:solidFill>
            <a:srgbClr val="F2AA84">
              <a:alpha val="239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8461280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5A4F88-04AD-38F1-8A9A-217ABF064B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6199900E-311F-7529-DB4E-3C4F30A032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506" y="607219"/>
            <a:ext cx="4907758" cy="307895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" noProof="0" dirty="0"/>
              <a:t>Outro estudo</a:t>
            </a:r>
          </a:p>
          <a:p>
            <a:pPr marL="0" indent="0">
              <a:buNone/>
            </a:pPr>
            <a:endParaRPr lang="en-US" noProof="0" dirty="0"/>
          </a:p>
          <a:p>
            <a:pPr marL="0" indent="0">
              <a:buNone/>
            </a:pPr>
            <a:r>
              <a:rPr lang="pt" noProof="0" dirty="0"/>
              <a:t>Correlacionamos itens bug com aquiescência estimada por uma medida de autoeficácia</a:t>
            </a:r>
          </a:p>
          <a:p>
            <a:pPr marL="0" indent="0">
              <a:buNone/>
            </a:pPr>
            <a:endParaRPr lang="en-US" noProof="0" dirty="0"/>
          </a:p>
          <a:p>
            <a:pPr marL="0" indent="0">
              <a:buNone/>
            </a:pPr>
            <a:r>
              <a:rPr lang="pt" i="1" noProof="0" dirty="0"/>
              <a:t>r = 0,60</a:t>
            </a:r>
          </a:p>
          <a:p>
            <a:pPr marL="0" indent="0">
              <a:buNone/>
            </a:pPr>
            <a:endParaRPr lang="en-US" noProof="0" dirty="0"/>
          </a:p>
          <a:p>
            <a:pPr marL="457200" lvl="1" indent="0">
              <a:buNone/>
            </a:pPr>
            <a:endParaRPr lang="en-US" noProof="0" dirty="0"/>
          </a:p>
        </p:txBody>
      </p:sp>
      <p:sp>
        <p:nvSpPr>
          <p:cNvPr id="2" name="Elipse 1">
            <a:extLst>
              <a:ext uri="{FF2B5EF4-FFF2-40B4-BE49-F238E27FC236}">
                <a16:creationId xmlns:a16="http://schemas.microsoft.com/office/drawing/2014/main" id="{F4B922E2-3710-B9E4-D19A-1ABD33AD207F}"/>
              </a:ext>
            </a:extLst>
          </p:cNvPr>
          <p:cNvSpPr/>
          <p:nvPr/>
        </p:nvSpPr>
        <p:spPr>
          <a:xfrm>
            <a:off x="7859291" y="164706"/>
            <a:ext cx="1511889" cy="978295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cxnSp>
        <p:nvCxnSpPr>
          <p:cNvPr id="3" name="Conector de Seta Reta 2">
            <a:extLst>
              <a:ext uri="{FF2B5EF4-FFF2-40B4-BE49-F238E27FC236}">
                <a16:creationId xmlns:a16="http://schemas.microsoft.com/office/drawing/2014/main" id="{0AC2EE88-5771-C955-354D-409120B93A05}"/>
              </a:ext>
            </a:extLst>
          </p:cNvPr>
          <p:cNvCxnSpPr>
            <a:cxnSpLocks/>
            <a:stCxn id="2" idx="4"/>
            <a:endCxn id="9" idx="0"/>
          </p:cNvCxnSpPr>
          <p:nvPr/>
        </p:nvCxnSpPr>
        <p:spPr>
          <a:xfrm flipH="1">
            <a:off x="7601223" y="1143001"/>
            <a:ext cx="1014013" cy="9115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aixaDeTexto 8">
            <a:extLst>
              <a:ext uri="{FF2B5EF4-FFF2-40B4-BE49-F238E27FC236}">
                <a16:creationId xmlns:a16="http://schemas.microsoft.com/office/drawing/2014/main" id="{CE7CA34F-B6F7-FF39-6184-58458F8D5E99}"/>
              </a:ext>
            </a:extLst>
          </p:cNvPr>
          <p:cNvSpPr txBox="1"/>
          <p:nvPr/>
        </p:nvSpPr>
        <p:spPr>
          <a:xfrm>
            <a:off x="7343155" y="2054559"/>
            <a:ext cx="516136" cy="461665"/>
          </a:xfrm>
          <a:prstGeom prst="rect">
            <a:avLst/>
          </a:prstGeom>
          <a:noFill/>
          <a:ln w="22225">
            <a:solidFill>
              <a:schemeClr val="accent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" sz="2400" noProof="0"/>
              <a:t>+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96E5E8EF-A880-3A3D-8CB5-884347E9BC47}"/>
              </a:ext>
            </a:extLst>
          </p:cNvPr>
          <p:cNvSpPr txBox="1"/>
          <p:nvPr/>
        </p:nvSpPr>
        <p:spPr>
          <a:xfrm>
            <a:off x="8125693" y="2054558"/>
            <a:ext cx="516136" cy="461665"/>
          </a:xfrm>
          <a:prstGeom prst="rect">
            <a:avLst/>
          </a:prstGeom>
          <a:noFill/>
          <a:ln w="22225">
            <a:solidFill>
              <a:schemeClr val="accent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" sz="2400" noProof="0"/>
              <a:t>-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AE670131-4718-63C2-CD2A-125FBC01400F}"/>
              </a:ext>
            </a:extLst>
          </p:cNvPr>
          <p:cNvSpPr txBox="1"/>
          <p:nvPr/>
        </p:nvSpPr>
        <p:spPr>
          <a:xfrm>
            <a:off x="8911536" y="2054558"/>
            <a:ext cx="516136" cy="461665"/>
          </a:xfrm>
          <a:prstGeom prst="rect">
            <a:avLst/>
          </a:prstGeom>
          <a:noFill/>
          <a:ln w="22225">
            <a:solidFill>
              <a:schemeClr val="accent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" sz="2400" noProof="0"/>
              <a:t>+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D8D9E208-83B9-B78C-8F6E-D8D3142640C6}"/>
              </a:ext>
            </a:extLst>
          </p:cNvPr>
          <p:cNvSpPr txBox="1"/>
          <p:nvPr/>
        </p:nvSpPr>
        <p:spPr>
          <a:xfrm>
            <a:off x="9694074" y="2054557"/>
            <a:ext cx="516136" cy="461665"/>
          </a:xfrm>
          <a:prstGeom prst="rect">
            <a:avLst/>
          </a:prstGeom>
          <a:noFill/>
          <a:ln w="22225">
            <a:solidFill>
              <a:schemeClr val="accent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" sz="2400" noProof="0"/>
              <a:t>-</a:t>
            </a:r>
          </a:p>
        </p:txBody>
      </p:sp>
      <p:cxnSp>
        <p:nvCxnSpPr>
          <p:cNvPr id="16" name="Conector de Seta Reta 15">
            <a:extLst>
              <a:ext uri="{FF2B5EF4-FFF2-40B4-BE49-F238E27FC236}">
                <a16:creationId xmlns:a16="http://schemas.microsoft.com/office/drawing/2014/main" id="{84CC87CF-2BE2-B507-62A4-BCF912BF611A}"/>
              </a:ext>
            </a:extLst>
          </p:cNvPr>
          <p:cNvCxnSpPr>
            <a:cxnSpLocks/>
            <a:stCxn id="2" idx="4"/>
            <a:endCxn id="10" idx="0"/>
          </p:cNvCxnSpPr>
          <p:nvPr/>
        </p:nvCxnSpPr>
        <p:spPr>
          <a:xfrm flipH="1">
            <a:off x="8383761" y="1143001"/>
            <a:ext cx="231475" cy="91155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Conector de Seta Reta 18">
            <a:extLst>
              <a:ext uri="{FF2B5EF4-FFF2-40B4-BE49-F238E27FC236}">
                <a16:creationId xmlns:a16="http://schemas.microsoft.com/office/drawing/2014/main" id="{4E437F68-3905-5E71-5564-376C758E02E5}"/>
              </a:ext>
            </a:extLst>
          </p:cNvPr>
          <p:cNvCxnSpPr>
            <a:cxnSpLocks/>
            <a:stCxn id="2" idx="4"/>
            <a:endCxn id="13" idx="0"/>
          </p:cNvCxnSpPr>
          <p:nvPr/>
        </p:nvCxnSpPr>
        <p:spPr>
          <a:xfrm>
            <a:off x="8615236" y="1143001"/>
            <a:ext cx="554368" cy="91155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Conector de Seta Reta 21">
            <a:extLst>
              <a:ext uri="{FF2B5EF4-FFF2-40B4-BE49-F238E27FC236}">
                <a16:creationId xmlns:a16="http://schemas.microsoft.com/office/drawing/2014/main" id="{42DE9289-89F0-F02B-B7D6-CE38A6E9AEEE}"/>
              </a:ext>
            </a:extLst>
          </p:cNvPr>
          <p:cNvCxnSpPr>
            <a:cxnSpLocks/>
            <a:stCxn id="2" idx="4"/>
            <a:endCxn id="14" idx="0"/>
          </p:cNvCxnSpPr>
          <p:nvPr/>
        </p:nvCxnSpPr>
        <p:spPr>
          <a:xfrm>
            <a:off x="8615236" y="1143001"/>
            <a:ext cx="1336906" cy="9115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Elipse 24">
            <a:extLst>
              <a:ext uri="{FF2B5EF4-FFF2-40B4-BE49-F238E27FC236}">
                <a16:creationId xmlns:a16="http://schemas.microsoft.com/office/drawing/2014/main" id="{9EB0A87B-18BF-BDCE-F9B2-8FA214CB7EF2}"/>
              </a:ext>
            </a:extLst>
          </p:cNvPr>
          <p:cNvSpPr/>
          <p:nvPr/>
        </p:nvSpPr>
        <p:spPr>
          <a:xfrm>
            <a:off x="8407003" y="3453139"/>
            <a:ext cx="607219" cy="664368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cxnSp>
        <p:nvCxnSpPr>
          <p:cNvPr id="26" name="Conector de Seta Reta 25">
            <a:extLst>
              <a:ext uri="{FF2B5EF4-FFF2-40B4-BE49-F238E27FC236}">
                <a16:creationId xmlns:a16="http://schemas.microsoft.com/office/drawing/2014/main" id="{85E46823-7DD3-5848-2A86-B3B4CE8A97C7}"/>
              </a:ext>
            </a:extLst>
          </p:cNvPr>
          <p:cNvCxnSpPr>
            <a:cxnSpLocks/>
            <a:stCxn id="25" idx="0"/>
            <a:endCxn id="9" idx="2"/>
          </p:cNvCxnSpPr>
          <p:nvPr/>
        </p:nvCxnSpPr>
        <p:spPr>
          <a:xfrm flipH="1" flipV="1">
            <a:off x="7601223" y="2516224"/>
            <a:ext cx="1109390" cy="93691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Conector de Seta Reta 27">
            <a:extLst>
              <a:ext uri="{FF2B5EF4-FFF2-40B4-BE49-F238E27FC236}">
                <a16:creationId xmlns:a16="http://schemas.microsoft.com/office/drawing/2014/main" id="{5048AB56-1522-3A8A-1D4A-4F75E0CE440B}"/>
              </a:ext>
            </a:extLst>
          </p:cNvPr>
          <p:cNvCxnSpPr>
            <a:cxnSpLocks/>
            <a:stCxn id="25" idx="0"/>
            <a:endCxn id="10" idx="2"/>
          </p:cNvCxnSpPr>
          <p:nvPr/>
        </p:nvCxnSpPr>
        <p:spPr>
          <a:xfrm flipH="1" flipV="1">
            <a:off x="8383761" y="2516223"/>
            <a:ext cx="326852" cy="9369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Conector de Seta Reta 31">
            <a:extLst>
              <a:ext uri="{FF2B5EF4-FFF2-40B4-BE49-F238E27FC236}">
                <a16:creationId xmlns:a16="http://schemas.microsoft.com/office/drawing/2014/main" id="{5B218187-7F17-A4EC-029C-2FC0EAB0F5F4}"/>
              </a:ext>
            </a:extLst>
          </p:cNvPr>
          <p:cNvCxnSpPr>
            <a:cxnSpLocks/>
            <a:stCxn id="25" idx="0"/>
            <a:endCxn id="13" idx="2"/>
          </p:cNvCxnSpPr>
          <p:nvPr/>
        </p:nvCxnSpPr>
        <p:spPr>
          <a:xfrm flipV="1">
            <a:off x="8710613" y="2516223"/>
            <a:ext cx="458991" cy="9369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Conector de Seta Reta 34">
            <a:extLst>
              <a:ext uri="{FF2B5EF4-FFF2-40B4-BE49-F238E27FC236}">
                <a16:creationId xmlns:a16="http://schemas.microsoft.com/office/drawing/2014/main" id="{7A3C96CF-F9CF-1269-4A95-DF1CF0D56B6B}"/>
              </a:ext>
            </a:extLst>
          </p:cNvPr>
          <p:cNvCxnSpPr>
            <a:cxnSpLocks/>
            <a:stCxn id="25" idx="0"/>
            <a:endCxn id="14" idx="2"/>
          </p:cNvCxnSpPr>
          <p:nvPr/>
        </p:nvCxnSpPr>
        <p:spPr>
          <a:xfrm flipV="1">
            <a:off x="8710613" y="2516222"/>
            <a:ext cx="1241529" cy="9369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E8F364C9-1439-B54A-86C3-40F307E164D4}"/>
              </a:ext>
            </a:extLst>
          </p:cNvPr>
          <p:cNvSpPr txBox="1"/>
          <p:nvPr/>
        </p:nvSpPr>
        <p:spPr>
          <a:xfrm>
            <a:off x="7946475" y="478633"/>
            <a:ext cx="2135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" noProof="0"/>
              <a:t>Autoeficácia</a:t>
            </a:r>
          </a:p>
        </p:txBody>
      </p: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E953257D-509A-D451-D8A0-A1DC56B41047}"/>
              </a:ext>
            </a:extLst>
          </p:cNvPr>
          <p:cNvSpPr txBox="1"/>
          <p:nvPr/>
        </p:nvSpPr>
        <p:spPr>
          <a:xfrm>
            <a:off x="8407003" y="3600657"/>
            <a:ext cx="607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" noProof="0"/>
              <a:t>Acq</a:t>
            </a:r>
          </a:p>
        </p:txBody>
      </p:sp>
      <p:sp>
        <p:nvSpPr>
          <p:cNvPr id="47" name="CaixaDeTexto 46">
            <a:extLst>
              <a:ext uri="{FF2B5EF4-FFF2-40B4-BE49-F238E27FC236}">
                <a16:creationId xmlns:a16="http://schemas.microsoft.com/office/drawing/2014/main" id="{72E54D2A-3A9A-CCAB-88B6-590EEF0BD85C}"/>
              </a:ext>
            </a:extLst>
          </p:cNvPr>
          <p:cNvSpPr txBox="1"/>
          <p:nvPr/>
        </p:nvSpPr>
        <p:spPr>
          <a:xfrm>
            <a:off x="7901086" y="4873120"/>
            <a:ext cx="1083342" cy="461665"/>
          </a:xfrm>
          <a:prstGeom prst="rect">
            <a:avLst/>
          </a:prstGeom>
          <a:noFill/>
          <a:ln w="22225">
            <a:solidFill>
              <a:schemeClr val="accent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" sz="2400" noProof="0"/>
              <a:t>Bug</a:t>
            </a:r>
          </a:p>
        </p:txBody>
      </p:sp>
      <p:sp>
        <p:nvSpPr>
          <p:cNvPr id="48" name="Arco 47">
            <a:extLst>
              <a:ext uri="{FF2B5EF4-FFF2-40B4-BE49-F238E27FC236}">
                <a16:creationId xmlns:a16="http://schemas.microsoft.com/office/drawing/2014/main" id="{8C176DA0-EE14-2FCF-12A2-AC4D813BF935}"/>
              </a:ext>
            </a:extLst>
          </p:cNvPr>
          <p:cNvSpPr/>
          <p:nvPr/>
        </p:nvSpPr>
        <p:spPr>
          <a:xfrm>
            <a:off x="8478510" y="3722814"/>
            <a:ext cx="1374499" cy="1340476"/>
          </a:xfrm>
          <a:prstGeom prst="arc">
            <a:avLst>
              <a:gd name="adj1" fmla="val 16115487"/>
              <a:gd name="adj2" fmla="val 5269162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cxnSp>
        <p:nvCxnSpPr>
          <p:cNvPr id="50" name="Conector de Seta Reta 49">
            <a:extLst>
              <a:ext uri="{FF2B5EF4-FFF2-40B4-BE49-F238E27FC236}">
                <a16:creationId xmlns:a16="http://schemas.microsoft.com/office/drawing/2014/main" id="{276F3C04-564E-3D1A-AA67-D2BC712C6784}"/>
              </a:ext>
            </a:extLst>
          </p:cNvPr>
          <p:cNvCxnSpPr>
            <a:cxnSpLocks/>
          </p:cNvCxnSpPr>
          <p:nvPr/>
        </p:nvCxnSpPr>
        <p:spPr>
          <a:xfrm flipH="1">
            <a:off x="9100445" y="3722814"/>
            <a:ext cx="6531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Conector de Seta Reta 51">
            <a:extLst>
              <a:ext uri="{FF2B5EF4-FFF2-40B4-BE49-F238E27FC236}">
                <a16:creationId xmlns:a16="http://schemas.microsoft.com/office/drawing/2014/main" id="{A2706D9F-F9BE-9996-F379-D7092096BF64}"/>
              </a:ext>
            </a:extLst>
          </p:cNvPr>
          <p:cNvCxnSpPr>
            <a:cxnSpLocks/>
          </p:cNvCxnSpPr>
          <p:nvPr/>
        </p:nvCxnSpPr>
        <p:spPr>
          <a:xfrm flipH="1">
            <a:off x="9133102" y="5063290"/>
            <a:ext cx="6531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52566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1D53CA0-FDE7-4B62-AE74-A671E6B82D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6FA22A8-DAD2-4DBF-BCF6-AA00E9D836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8CF2381-9166-48DC-8859-93B6A58939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4BD2E6AE-C3F2-4810-9E5A-558DF5952C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49BC08C3-3CA7-1774-D29A-FC30C7FA4B9B}"/>
              </a:ext>
            </a:extLst>
          </p:cNvPr>
          <p:cNvSpPr txBox="1">
            <a:spLocks/>
          </p:cNvSpPr>
          <p:nvPr/>
        </p:nvSpPr>
        <p:spPr>
          <a:xfrm>
            <a:off x="5289754" y="639097"/>
            <a:ext cx="6253317" cy="368601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85000"/>
              </a:lnSpc>
              <a:spcAft>
                <a:spcPts val="600"/>
              </a:spcAft>
            </a:pPr>
            <a:r>
              <a:rPr lang="en-US" sz="8000" spc="-50">
                <a:solidFill>
                  <a:schemeClr val="tx1">
                    <a:lumMod val="85000"/>
                    <a:lumOff val="15000"/>
                  </a:schemeClr>
                </a:solidFill>
              </a:rPr>
              <a:t>Desejabilidade Social</a:t>
            </a:r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DC5E480A-A703-916E-CD04-89D138BA1475}"/>
              </a:ext>
            </a:extLst>
          </p:cNvPr>
          <p:cNvSpPr txBox="1">
            <a:spLocks/>
          </p:cNvSpPr>
          <p:nvPr/>
        </p:nvSpPr>
        <p:spPr>
          <a:xfrm>
            <a:off x="5289753" y="4455621"/>
            <a:ext cx="6269347" cy="12386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None/>
            </a:pPr>
            <a:r>
              <a:rPr lang="en-US" sz="2400" cap="all" spc="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Tendência de endosso a respostas que possam causar boa impressão...</a:t>
            </a:r>
            <a:endParaRPr lang="en-US" sz="2400" i="0" cap="all" spc="20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pic>
        <p:nvPicPr>
          <p:cNvPr id="6" name="Picture 5" descr="A book cover of a library&#10;&#10;AI-generated content may be incorrect.">
            <a:extLst>
              <a:ext uri="{FF2B5EF4-FFF2-40B4-BE49-F238E27FC236}">
                <a16:creationId xmlns:a16="http://schemas.microsoft.com/office/drawing/2014/main" id="{2379DCE0-F07F-0635-D0E6-E32094DB9E2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969" r="-2" b="-2"/>
          <a:stretch>
            <a:fillRect/>
          </a:stretch>
        </p:blipFill>
        <p:spPr>
          <a:xfrm>
            <a:off x="634000" y="620721"/>
            <a:ext cx="3030600" cy="3852848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FC7D57A-9BAF-4E96-975B-960E53B656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47071" y="4343400"/>
            <a:ext cx="5636107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93C132D2-2AC6-4C49-B6A8-16CA2EA67F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49B1CA5-C549-417D-AA96-540C50D7D9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CF24F72-D5EF-92D0-417B-8532CCAB6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BCBF7648-B35F-4E85-B792-67E3D33D0F80}" type="slidenum">
              <a:rPr lang="en-US" smtClean="0"/>
              <a:pPr defTabSz="914400">
                <a:spcAft>
                  <a:spcPts val="600"/>
                </a:spcAft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4389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6FC73C15-C63B-5BFA-6A94-1781FAF60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F7648-B35F-4E85-B792-67E3D33D0F80}" type="slidenum">
              <a:rPr lang="en-US" smtClean="0"/>
              <a:t>18</a:t>
            </a:fld>
            <a:endParaRPr lang="en-US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7B339F8-36A6-A499-C8C1-8ABB2139E8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519" y="347869"/>
            <a:ext cx="8997418" cy="5923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5811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CE9519BE-69CE-E093-4851-EA7B234C4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F7648-B35F-4E85-B792-67E3D33D0F80}" type="slidenum">
              <a:rPr lang="en-US" smtClean="0"/>
              <a:t>19</a:t>
            </a:fld>
            <a:endParaRPr lang="en-US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9AE412A-D876-C8FB-7258-123E975D19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463" y="0"/>
            <a:ext cx="6677957" cy="3781953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D01560E0-E1FD-37C9-2FE6-F07E80E414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8848" y="2709539"/>
            <a:ext cx="5031347" cy="3946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2540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17C332ED-3FD6-944C-E0B5-A8B21B7A9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F7648-B35F-4E85-B792-67E3D33D0F80}" type="slidenum">
              <a:rPr lang="en-US" smtClean="0"/>
              <a:t>2</a:t>
            </a:fld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CF94CC6-3C14-33D3-1FFA-E441AB5DA1E3}"/>
              </a:ext>
            </a:extLst>
          </p:cNvPr>
          <p:cNvSpPr txBox="1">
            <a:spLocks/>
          </p:cNvSpPr>
          <p:nvPr/>
        </p:nvSpPr>
        <p:spPr>
          <a:xfrm>
            <a:off x="1371600" y="677334"/>
            <a:ext cx="9601200" cy="2432756"/>
          </a:xfrm>
          <a:prstGeom prst="rect">
            <a:avLst/>
          </a:prstGeom>
        </p:spPr>
        <p:txBody>
          <a:bodyPr/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" sz="2400" dirty="0"/>
              <a:t>Felipe Valentini</a:t>
            </a:r>
            <a:endParaRPr lang="en-US" sz="2400" dirty="0"/>
          </a:p>
          <a:p>
            <a:pPr lvl="1"/>
            <a:r>
              <a:rPr lang="pt" sz="2400" dirty="0"/>
              <a:t>Professor, PPG em Avaliação Psicológica Universidade São Francisco, Brasil</a:t>
            </a:r>
          </a:p>
          <a:p>
            <a:pPr lvl="1"/>
            <a:r>
              <a:rPr lang="pt" sz="2400" dirty="0"/>
              <a:t>Membro do Conselho da International Test Commission (ITC)</a:t>
            </a:r>
          </a:p>
          <a:p>
            <a:pPr lvl="2"/>
            <a:r>
              <a:rPr lang="pt" sz="2200" dirty="0"/>
              <a:t>Chair do Comitê Outreach and Partership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pt" sz="2400" dirty="0"/>
              <a:t>Psicometria (viés de resposta, heterogeneidade, construção de teste)</a:t>
            </a:r>
          </a:p>
          <a:p>
            <a:r>
              <a:rPr lang="pt" sz="2400" dirty="0"/>
              <a:t>Inteligência, Personalidade, Realização e Interesses Profissionais</a:t>
            </a:r>
          </a:p>
        </p:txBody>
      </p:sp>
    </p:spTree>
    <p:extLst>
      <p:ext uri="{BB962C8B-B14F-4D97-AF65-F5344CB8AC3E}">
        <p14:creationId xmlns:p14="http://schemas.microsoft.com/office/powerpoint/2010/main" val="36108070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6AE923E0-3837-48B9-573A-35B068A39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F7648-B35F-4E85-B792-67E3D33D0F80}" type="slidenum">
              <a:rPr lang="en-US" smtClean="0"/>
              <a:t>20</a:t>
            </a:fld>
            <a:endParaRPr lang="en-US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FC846E2-E82C-7134-4138-B379106053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654" y="122379"/>
            <a:ext cx="6425530" cy="3712127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AF7B03AB-2736-F4C0-E77D-669DA00E3C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102" y="883452"/>
            <a:ext cx="9974067" cy="4763165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B723E987-175C-721F-685D-C8A48815E5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5103" y="5646617"/>
            <a:ext cx="9974067" cy="1089004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1046686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B92B62CA-D663-4228-9EDA-D81B58B548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812D3-B957-48A2-B44D-89B52437482D}" type="slidenum">
              <a:rPr lang="pt-BR" smtClean="0"/>
              <a:pPr/>
              <a:t>21</a:t>
            </a:fld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0CEF48F-2A75-4E59-917E-C28FAAF5C5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92" y="85752"/>
            <a:ext cx="7160409" cy="5731935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F65E81C9-AD59-48B6-AE94-12333B0097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2162" y="3506015"/>
            <a:ext cx="5186228" cy="2915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335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1DE7F8F3-8D2C-4284-FC5A-B966D86B06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F7648-B35F-4E85-B792-67E3D33D0F80}" type="slidenum">
              <a:rPr lang="en-US" smtClean="0"/>
              <a:t>22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297BC6-4ACC-97AF-DDF5-B03D73E687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" y="312305"/>
            <a:ext cx="11400668" cy="6233390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31046722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3">
            <a:extLst>
              <a:ext uri="{FF2B5EF4-FFF2-40B4-BE49-F238E27FC236}">
                <a16:creationId xmlns:a16="http://schemas.microsoft.com/office/drawing/2014/main" id="{6A52568B-7BE9-50F7-0BA0-A69F75CE82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745" y="86716"/>
            <a:ext cx="7490156" cy="651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6253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2A048834-6A73-A0B1-CC01-D31D16DE1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F7648-B35F-4E85-B792-67E3D33D0F80}" type="slidenum">
              <a:rPr lang="en-US" smtClean="0"/>
              <a:t>24</a:t>
            </a:fld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A4B1136-1DD9-C957-A72F-047846118C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081" y="79022"/>
            <a:ext cx="5796048" cy="6699956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73A10FAA-EBFA-5A0F-BF08-3C726CB87F33}"/>
              </a:ext>
            </a:extLst>
          </p:cNvPr>
          <p:cNvSpPr txBox="1"/>
          <p:nvPr/>
        </p:nvSpPr>
        <p:spPr>
          <a:xfrm>
            <a:off x="6683021" y="416046"/>
            <a:ext cx="458329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" sz="1800" kern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 item 10b "Gosto de fazer as coisas de forma objetiva, sem fantasiar" carregado inicialmente sobre autogestão; Depois de incluir o controle de desejabilidade social, ele carregou negativamente a mente aberta. </a:t>
            </a:r>
            <a:endParaRPr lang="pt-BR">
              <a:solidFill>
                <a:schemeClr val="tx2"/>
              </a:solidFill>
            </a:endParaRPr>
          </a:p>
        </p:txBody>
      </p:sp>
      <p:graphicFrame>
        <p:nvGraphicFramePr>
          <p:cNvPr id="12" name="Tabela 11">
            <a:extLst>
              <a:ext uri="{FF2B5EF4-FFF2-40B4-BE49-F238E27FC236}">
                <a16:creationId xmlns:a16="http://schemas.microsoft.com/office/drawing/2014/main" id="{91155EA2-DB44-686B-D9B3-1CF53C6FDFBF}"/>
              </a:ext>
            </a:extLst>
          </p:cNvPr>
          <p:cNvGraphicFramePr>
            <a:graphicFrameLocks noGrp="1"/>
          </p:cNvGraphicFramePr>
          <p:nvPr/>
        </p:nvGraphicFramePr>
        <p:xfrm>
          <a:off x="6541909" y="2623079"/>
          <a:ext cx="5328357" cy="358140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328357">
                  <a:extLst>
                    <a:ext uri="{9D8B030D-6E8A-4147-A177-3AD203B41FA5}">
                      <a16:colId xmlns:a16="http://schemas.microsoft.com/office/drawing/2014/main" val="1152298652"/>
                    </a:ext>
                  </a:extLst>
                </a:gridCol>
              </a:tblGrid>
              <a:tr h="624044">
                <a:tc>
                  <a:txBody>
                    <a:bodyPr/>
                    <a:lstStyle/>
                    <a:p>
                      <a:pPr algn="l" rtl="0" fontAlgn="base"/>
                      <a:r>
                        <a:rPr lang="pt" sz="2400" b="0" i="0">
                          <a:effectLst/>
                          <a:latin typeface="Söhne"/>
                        </a:rPr>
                        <a:t>Eu tenho muita imaginação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3700585"/>
                  </a:ext>
                </a:extLst>
              </a:tr>
              <a:tr h="1244173">
                <a:tc>
                  <a:txBody>
                    <a:bodyPr/>
                    <a:lstStyle/>
                    <a:p>
                      <a:pPr algn="l" rtl="0" fontAlgn="base"/>
                      <a:r>
                        <a:rPr lang="pt" sz="2400" b="0" i="1">
                          <a:effectLst/>
                          <a:latin typeface="Söhne"/>
                        </a:rPr>
                        <a:t>Gosto de fazer as coisas objetivamente, sem fantasiar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0217726"/>
                  </a:ext>
                </a:extLst>
              </a:tr>
              <a:tr h="779076">
                <a:tc>
                  <a:txBody>
                    <a:bodyPr/>
                    <a:lstStyle/>
                    <a:p>
                      <a:pPr algn="l" rtl="0" fontAlgn="base"/>
                      <a:r>
                        <a:rPr lang="pt" sz="2400" b="0" i="0">
                          <a:effectLst/>
                          <a:latin typeface="Söhne"/>
                        </a:rPr>
                        <a:t>Eu sou uma pessoa sem criatividade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0208160"/>
                  </a:ext>
                </a:extLst>
              </a:tr>
              <a:tr h="934108">
                <a:tc>
                  <a:txBody>
                    <a:bodyPr/>
                    <a:lstStyle/>
                    <a:p>
                      <a:pPr algn="l" fontAlgn="b"/>
                      <a:r>
                        <a:rPr lang="pt" sz="2400" b="0" i="0" kern="1200">
                          <a:solidFill>
                            <a:schemeClr val="dk1"/>
                          </a:solidFill>
                          <a:effectLst/>
                          <a:latin typeface="Söhne"/>
                          <a:ea typeface="+mn-ea"/>
                          <a:cs typeface="+mn-cs"/>
                        </a:rPr>
                        <a:t>Eu fantasio demais e me perco na minha imaginação</a:t>
                      </a:r>
                      <a:endParaRPr lang="pt-BR" sz="2400" b="0" i="0" u="none" strike="noStrike">
                        <a:solidFill>
                          <a:srgbClr val="000000"/>
                        </a:solidFill>
                        <a:effectLst/>
                        <a:latin typeface="Söhne"/>
                      </a:endParaRPr>
                    </a:p>
                  </a:txBody>
                  <a:tcPr marL="3915" marR="3915" marT="3915" marB="0" anchor="ctr"/>
                </a:tc>
                <a:extLst>
                  <a:ext uri="{0D108BD9-81ED-4DB2-BD59-A6C34878D82A}">
                    <a16:rowId xmlns:a16="http://schemas.microsoft.com/office/drawing/2014/main" val="25863118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622633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2A048834-6A73-A0B1-CC01-D31D16DE1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F7648-B35F-4E85-B792-67E3D33D0F80}" type="slidenum">
              <a:rPr lang="en-US" smtClean="0"/>
              <a:t>25</a:t>
            </a:fld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A4B1136-1DD9-C957-A72F-047846118C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081" y="79022"/>
            <a:ext cx="5796048" cy="6699956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73A10FAA-EBFA-5A0F-BF08-3C726CB87F33}"/>
              </a:ext>
            </a:extLst>
          </p:cNvPr>
          <p:cNvSpPr txBox="1"/>
          <p:nvPr/>
        </p:nvSpPr>
        <p:spPr>
          <a:xfrm>
            <a:off x="6683021" y="416046"/>
            <a:ext cx="511386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" sz="2400" kern="0">
                <a:solidFill>
                  <a:schemeClr val="tx2"/>
                </a:solidFill>
                <a:effectLst/>
                <a:latin typeface="Söhne"/>
                <a:ea typeface="Times New Roman" panose="02020603050405020304" pitchFamily="18" charset="0"/>
              </a:rPr>
              <a:t>A exceção notável foi no conteúdo positivo, mas itens indesejáveis.</a:t>
            </a:r>
          </a:p>
          <a:p>
            <a:endParaRPr lang="en-US" sz="2400" kern="0">
              <a:solidFill>
                <a:schemeClr val="tx2"/>
              </a:solidFill>
              <a:effectLst/>
              <a:latin typeface="Söhne"/>
              <a:ea typeface="Times New Roman" panose="02020603050405020304" pitchFamily="18" charset="0"/>
            </a:endParaRPr>
          </a:p>
          <a:p>
            <a:r>
              <a:rPr lang="pt" sz="2400" kern="0">
                <a:solidFill>
                  <a:schemeClr val="tx2"/>
                </a:solidFill>
                <a:effectLst/>
                <a:latin typeface="Söhne"/>
                <a:ea typeface="Times New Roman" panose="02020603050405020304" pitchFamily="18" charset="0"/>
              </a:rPr>
              <a:t>Por exemplo, esperava-se que o item 4c ("Sou obsessivo - estrito - em manter o foco no que estou fazendo no momento") se alinhasse com o pólo indesejável, mas em vez disso carregado no pólo desejável.</a:t>
            </a:r>
          </a:p>
          <a:p>
            <a:endParaRPr lang="en-US" sz="2400" kern="0">
              <a:solidFill>
                <a:schemeClr val="tx2"/>
              </a:solidFill>
              <a:latin typeface="Söhne"/>
            </a:endParaRPr>
          </a:p>
          <a:p>
            <a:endParaRPr lang="pt-BR" sz="2400">
              <a:solidFill>
                <a:schemeClr val="tx2"/>
              </a:solidFill>
              <a:latin typeface="Söhne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5C2ED62F-C46E-65BE-B8A0-D53E085329C3}"/>
              </a:ext>
            </a:extLst>
          </p:cNvPr>
          <p:cNvSpPr txBox="1"/>
          <p:nvPr/>
        </p:nvSpPr>
        <p:spPr>
          <a:xfrm>
            <a:off x="6683021" y="4341547"/>
            <a:ext cx="517031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" sz="2400" i="1"/>
              <a:t>Meu maior defeito é que sou um workaholic</a:t>
            </a:r>
            <a:endParaRPr lang="pt-BR" sz="2400" i="1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1605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3">
            <a:extLst>
              <a:ext uri="{FF2B5EF4-FFF2-40B4-BE49-F238E27FC236}">
                <a16:creationId xmlns:a16="http://schemas.microsoft.com/office/drawing/2014/main" id="{3F7321CD-BDDF-9C82-3305-1C4993DAB907}"/>
              </a:ext>
            </a:extLst>
          </p:cNvPr>
          <p:cNvSpPr txBox="1"/>
          <p:nvPr/>
        </p:nvSpPr>
        <p:spPr>
          <a:xfrm>
            <a:off x="1564756" y="885828"/>
            <a:ext cx="790798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pt" sz="2400" kern="0" dirty="0">
                <a:solidFill>
                  <a:schemeClr val="tx2"/>
                </a:solidFill>
                <a:effectLst/>
                <a:latin typeface="Söhne"/>
                <a:ea typeface="Times New Roman" panose="02020603050405020304" pitchFamily="18" charset="0"/>
              </a:rPr>
              <a:t>Nossas principais conclusões são: </a:t>
            </a:r>
          </a:p>
          <a:p>
            <a:pPr marL="457200" indent="-457200">
              <a:spcAft>
                <a:spcPts val="1200"/>
              </a:spcAft>
              <a:buAutoNum type="arabicPeriod"/>
            </a:pPr>
            <a:r>
              <a:rPr lang="pt" sz="2400" kern="0" dirty="0">
                <a:solidFill>
                  <a:schemeClr val="tx2"/>
                </a:solidFill>
                <a:effectLst/>
                <a:latin typeface="Söhne"/>
                <a:ea typeface="Times New Roman" panose="02020603050405020304" pitchFamily="18" charset="0"/>
              </a:rPr>
              <a:t>Níveis descontrolados de desejabilidade social podem distorcer a estrutura interna dos itens; </a:t>
            </a:r>
          </a:p>
          <a:p>
            <a:pPr marL="457200" indent="-457200">
              <a:spcAft>
                <a:spcPts val="1200"/>
              </a:spcAft>
              <a:buAutoNum type="arabicPeriod"/>
            </a:pPr>
            <a:r>
              <a:rPr lang="pt" sz="2400" kern="0" dirty="0">
                <a:solidFill>
                  <a:schemeClr val="tx2"/>
                </a:solidFill>
                <a:effectLst/>
                <a:latin typeface="Söhne"/>
                <a:ea typeface="Times New Roman" panose="02020603050405020304" pitchFamily="18" charset="0"/>
              </a:rPr>
              <a:t>Quádruplos equilibrados de itens são eficazes para controlar a desejabilidade social.</a:t>
            </a:r>
          </a:p>
          <a:p>
            <a:pPr marL="457200" indent="-457200">
              <a:spcAft>
                <a:spcPts val="1200"/>
              </a:spcAft>
              <a:buAutoNum type="arabicPeriod"/>
            </a:pPr>
            <a:r>
              <a:rPr lang="pt" sz="2400" dirty="0">
                <a:latin typeface="Söhne"/>
              </a:rPr>
              <a:t>As estatísticas por si só podem não resolver o problema; Precisamos projetar itens com cuidado</a:t>
            </a:r>
            <a:endParaRPr lang="pt-BR" sz="2400" dirty="0">
              <a:solidFill>
                <a:schemeClr val="tx2"/>
              </a:solidFill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16960042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674BF25D-A9A0-ADA0-0126-E48EE414CC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13195"/>
            <a:ext cx="10515600" cy="5569744"/>
          </a:xfrm>
        </p:spPr>
        <p:txBody>
          <a:bodyPr/>
          <a:lstStyle/>
          <a:p>
            <a:pPr marL="0" indent="0">
              <a:buNone/>
            </a:pPr>
            <a:r>
              <a:rPr lang="pt" sz="2400" noProof="0"/>
              <a:t>Usando LLM</a:t>
            </a:r>
          </a:p>
          <a:p>
            <a:pPr marL="914400" lvl="2" indent="0">
              <a:buNone/>
            </a:pPr>
            <a:endParaRPr lang="en-US" sz="2400" noProof="0"/>
          </a:p>
          <a:p>
            <a:endParaRPr lang="en-US" noProof="0"/>
          </a:p>
          <a:p>
            <a:pPr marL="457200" lvl="1" indent="0">
              <a:buNone/>
            </a:pPr>
            <a:endParaRPr lang="en-US" noProof="0"/>
          </a:p>
        </p:txBody>
      </p:sp>
      <p:pic>
        <p:nvPicPr>
          <p:cNvPr id="1026" name="Picture 2" descr="O que é um Large Language Model (LLM) | GeeksforGeeks">
            <a:extLst>
              <a:ext uri="{FF2B5EF4-FFF2-40B4-BE49-F238E27FC236}">
                <a16:creationId xmlns:a16="http://schemas.microsoft.com/office/drawing/2014/main" id="{2AAD9628-E64A-3C41-B006-D2F6463893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5611" y="764177"/>
            <a:ext cx="3133505" cy="4304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996C8411-3904-F6B7-11DA-D7A4119B4B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0" y="3429000"/>
            <a:ext cx="5143501" cy="2395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03421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33E49E-0D35-4BD5-5ED6-A75D370D49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12C0AF2C-1EFF-B44E-B28B-5EEA76BB8E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4530" y="922975"/>
            <a:ext cx="7645400" cy="1780381"/>
          </a:xfrm>
        </p:spPr>
        <p:txBody>
          <a:bodyPr/>
          <a:lstStyle/>
          <a:p>
            <a:pPr marL="0" indent="0">
              <a:buNone/>
            </a:pPr>
            <a:r>
              <a:rPr lang="pt" sz="2400" noProof="0" dirty="0"/>
              <a:t>Usando LLM</a:t>
            </a:r>
          </a:p>
          <a:p>
            <a:pPr marL="0" indent="0">
              <a:buNone/>
            </a:pPr>
            <a:endParaRPr lang="en-US" sz="2400" noProof="0" dirty="0"/>
          </a:p>
          <a:p>
            <a:pPr marL="0" indent="0">
              <a:buNone/>
            </a:pPr>
            <a:r>
              <a:rPr lang="pt" sz="2400" noProof="0" dirty="0"/>
              <a:t>Desejabilidade Social</a:t>
            </a:r>
          </a:p>
          <a:p>
            <a:pPr marL="914400" lvl="2" indent="0">
              <a:buNone/>
            </a:pPr>
            <a:endParaRPr lang="en-US" sz="2400" noProof="0" dirty="0"/>
          </a:p>
          <a:p>
            <a:endParaRPr lang="en-US" noProof="0" dirty="0"/>
          </a:p>
          <a:p>
            <a:pPr marL="457200" lvl="1" indent="0">
              <a:buNone/>
            </a:pPr>
            <a:endParaRPr lang="en-US" noProof="0" dirty="0"/>
          </a:p>
        </p:txBody>
      </p:sp>
      <p:sp>
        <p:nvSpPr>
          <p:cNvPr id="2" name="Elipse 1">
            <a:extLst>
              <a:ext uri="{FF2B5EF4-FFF2-40B4-BE49-F238E27FC236}">
                <a16:creationId xmlns:a16="http://schemas.microsoft.com/office/drawing/2014/main" id="{FC2A74D7-6F41-4C4D-7EAA-14ACCFED4E09}"/>
              </a:ext>
            </a:extLst>
          </p:cNvPr>
          <p:cNvSpPr/>
          <p:nvPr/>
        </p:nvSpPr>
        <p:spPr>
          <a:xfrm>
            <a:off x="6252951" y="486229"/>
            <a:ext cx="1511889" cy="978295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cxnSp>
        <p:nvCxnSpPr>
          <p:cNvPr id="3" name="Conector de Seta Reta 2">
            <a:extLst>
              <a:ext uri="{FF2B5EF4-FFF2-40B4-BE49-F238E27FC236}">
                <a16:creationId xmlns:a16="http://schemas.microsoft.com/office/drawing/2014/main" id="{F5DE9259-41FD-C708-AD41-86824A7F6C34}"/>
              </a:ext>
            </a:extLst>
          </p:cNvPr>
          <p:cNvCxnSpPr>
            <a:cxnSpLocks/>
            <a:stCxn id="2" idx="4"/>
            <a:endCxn id="5" idx="0"/>
          </p:cNvCxnSpPr>
          <p:nvPr/>
        </p:nvCxnSpPr>
        <p:spPr>
          <a:xfrm flipH="1">
            <a:off x="5962800" y="1464524"/>
            <a:ext cx="1046096" cy="15552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CaixaDeTexto 4">
            <a:extLst>
              <a:ext uri="{FF2B5EF4-FFF2-40B4-BE49-F238E27FC236}">
                <a16:creationId xmlns:a16="http://schemas.microsoft.com/office/drawing/2014/main" id="{18BC90EC-1359-E7E9-948B-7C877E03E1AB}"/>
              </a:ext>
            </a:extLst>
          </p:cNvPr>
          <p:cNvSpPr txBox="1"/>
          <p:nvPr/>
        </p:nvSpPr>
        <p:spPr>
          <a:xfrm>
            <a:off x="5590308" y="3019759"/>
            <a:ext cx="744983" cy="461665"/>
          </a:xfrm>
          <a:prstGeom prst="rect">
            <a:avLst/>
          </a:prstGeom>
          <a:noFill/>
          <a:ln w="22225">
            <a:solidFill>
              <a:schemeClr val="accent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" sz="2400" noProof="0"/>
              <a:t>+ d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BF117673-490E-CB2F-B8E9-54EEC2BB6051}"/>
              </a:ext>
            </a:extLst>
          </p:cNvPr>
          <p:cNvSpPr txBox="1"/>
          <p:nvPr/>
        </p:nvSpPr>
        <p:spPr>
          <a:xfrm>
            <a:off x="6509375" y="3019757"/>
            <a:ext cx="662634" cy="461665"/>
          </a:xfrm>
          <a:prstGeom prst="rect">
            <a:avLst/>
          </a:prstGeom>
          <a:noFill/>
          <a:ln w="22225">
            <a:solidFill>
              <a:schemeClr val="accent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" sz="2400" noProof="0"/>
              <a:t>- d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ACCC3E40-168D-54AE-348B-12DBA0D8B0DA}"/>
              </a:ext>
            </a:extLst>
          </p:cNvPr>
          <p:cNvSpPr txBox="1"/>
          <p:nvPr/>
        </p:nvSpPr>
        <p:spPr>
          <a:xfrm>
            <a:off x="7387536" y="3019758"/>
            <a:ext cx="596196" cy="461665"/>
          </a:xfrm>
          <a:prstGeom prst="rect">
            <a:avLst/>
          </a:prstGeom>
          <a:noFill/>
          <a:ln w="22225">
            <a:solidFill>
              <a:schemeClr val="accent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" sz="2400" noProof="0" dirty="0"/>
              <a:t>+ u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59B443A3-C9EF-D4D1-ED91-BB19C7179EB6}"/>
              </a:ext>
            </a:extLst>
          </p:cNvPr>
          <p:cNvSpPr txBox="1"/>
          <p:nvPr/>
        </p:nvSpPr>
        <p:spPr>
          <a:xfrm>
            <a:off x="8170074" y="3019757"/>
            <a:ext cx="643726" cy="461665"/>
          </a:xfrm>
          <a:prstGeom prst="rect">
            <a:avLst/>
          </a:prstGeom>
          <a:noFill/>
          <a:ln w="22225">
            <a:solidFill>
              <a:schemeClr val="accent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" sz="2400" noProof="0"/>
              <a:t>- u</a:t>
            </a:r>
          </a:p>
        </p:txBody>
      </p: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737D0B54-68A1-74FF-3BC2-2D8CB7DEBE28}"/>
              </a:ext>
            </a:extLst>
          </p:cNvPr>
          <p:cNvCxnSpPr>
            <a:cxnSpLocks/>
            <a:stCxn id="2" idx="4"/>
            <a:endCxn id="6" idx="0"/>
          </p:cNvCxnSpPr>
          <p:nvPr/>
        </p:nvCxnSpPr>
        <p:spPr>
          <a:xfrm flipH="1">
            <a:off x="6840692" y="1464524"/>
            <a:ext cx="168204" cy="15552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007233E0-E35C-53A8-32A7-0C2D730F6849}"/>
              </a:ext>
            </a:extLst>
          </p:cNvPr>
          <p:cNvCxnSpPr>
            <a:cxnSpLocks/>
            <a:stCxn id="2" idx="4"/>
            <a:endCxn id="7" idx="0"/>
          </p:cNvCxnSpPr>
          <p:nvPr/>
        </p:nvCxnSpPr>
        <p:spPr>
          <a:xfrm>
            <a:off x="7008896" y="1464524"/>
            <a:ext cx="676738" cy="15552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onector de Seta Reta 10">
            <a:extLst>
              <a:ext uri="{FF2B5EF4-FFF2-40B4-BE49-F238E27FC236}">
                <a16:creationId xmlns:a16="http://schemas.microsoft.com/office/drawing/2014/main" id="{F0654078-6323-352D-53DE-EB36A42A1441}"/>
              </a:ext>
            </a:extLst>
          </p:cNvPr>
          <p:cNvCxnSpPr>
            <a:cxnSpLocks/>
            <a:stCxn id="2" idx="4"/>
            <a:endCxn id="8" idx="0"/>
          </p:cNvCxnSpPr>
          <p:nvPr/>
        </p:nvCxnSpPr>
        <p:spPr>
          <a:xfrm>
            <a:off x="7008896" y="1464524"/>
            <a:ext cx="1483041" cy="15552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Elipse 11">
            <a:extLst>
              <a:ext uri="{FF2B5EF4-FFF2-40B4-BE49-F238E27FC236}">
                <a16:creationId xmlns:a16="http://schemas.microsoft.com/office/drawing/2014/main" id="{0385E367-FD09-5E39-1289-2C89AE865665}"/>
              </a:ext>
            </a:extLst>
          </p:cNvPr>
          <p:cNvSpPr/>
          <p:nvPr/>
        </p:nvSpPr>
        <p:spPr>
          <a:xfrm flipH="1">
            <a:off x="6584950" y="4418337"/>
            <a:ext cx="908050" cy="864861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cxnSp>
        <p:nvCxnSpPr>
          <p:cNvPr id="13" name="Conector de Seta Reta 12">
            <a:extLst>
              <a:ext uri="{FF2B5EF4-FFF2-40B4-BE49-F238E27FC236}">
                <a16:creationId xmlns:a16="http://schemas.microsoft.com/office/drawing/2014/main" id="{05B85C9F-E260-135D-93A7-4424ABBAD647}"/>
              </a:ext>
            </a:extLst>
          </p:cNvPr>
          <p:cNvCxnSpPr>
            <a:cxnSpLocks/>
            <a:stCxn id="12" idx="0"/>
            <a:endCxn id="5" idx="2"/>
          </p:cNvCxnSpPr>
          <p:nvPr/>
        </p:nvCxnSpPr>
        <p:spPr>
          <a:xfrm flipH="1" flipV="1">
            <a:off x="5962800" y="3481424"/>
            <a:ext cx="1076175" cy="9369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Conector de Seta Reta 13">
            <a:extLst>
              <a:ext uri="{FF2B5EF4-FFF2-40B4-BE49-F238E27FC236}">
                <a16:creationId xmlns:a16="http://schemas.microsoft.com/office/drawing/2014/main" id="{01A3157A-2EDB-11B4-D5D3-1FE2A357FCA4}"/>
              </a:ext>
            </a:extLst>
          </p:cNvPr>
          <p:cNvCxnSpPr>
            <a:cxnSpLocks/>
            <a:stCxn id="12" idx="0"/>
            <a:endCxn id="6" idx="2"/>
          </p:cNvCxnSpPr>
          <p:nvPr/>
        </p:nvCxnSpPr>
        <p:spPr>
          <a:xfrm flipH="1" flipV="1">
            <a:off x="6840692" y="3481422"/>
            <a:ext cx="198283" cy="93691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Conector de Seta Reta 14">
            <a:extLst>
              <a:ext uri="{FF2B5EF4-FFF2-40B4-BE49-F238E27FC236}">
                <a16:creationId xmlns:a16="http://schemas.microsoft.com/office/drawing/2014/main" id="{96E55F9D-C4E1-1C41-F30B-021DB61100EF}"/>
              </a:ext>
            </a:extLst>
          </p:cNvPr>
          <p:cNvCxnSpPr>
            <a:cxnSpLocks/>
            <a:stCxn id="12" idx="0"/>
            <a:endCxn id="7" idx="2"/>
          </p:cNvCxnSpPr>
          <p:nvPr/>
        </p:nvCxnSpPr>
        <p:spPr>
          <a:xfrm flipV="1">
            <a:off x="7038975" y="3481423"/>
            <a:ext cx="646659" cy="9369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Conector de Seta Reta 15">
            <a:extLst>
              <a:ext uri="{FF2B5EF4-FFF2-40B4-BE49-F238E27FC236}">
                <a16:creationId xmlns:a16="http://schemas.microsoft.com/office/drawing/2014/main" id="{8999F3D3-5029-BCD7-0E99-26668263AF61}"/>
              </a:ext>
            </a:extLst>
          </p:cNvPr>
          <p:cNvCxnSpPr>
            <a:cxnSpLocks/>
            <a:stCxn id="12" idx="0"/>
            <a:endCxn id="8" idx="2"/>
          </p:cNvCxnSpPr>
          <p:nvPr/>
        </p:nvCxnSpPr>
        <p:spPr>
          <a:xfrm flipV="1">
            <a:off x="7038975" y="3481422"/>
            <a:ext cx="1452962" cy="93691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BB331279-A9E0-932D-24CF-4E9D6577A37F}"/>
              </a:ext>
            </a:extLst>
          </p:cNvPr>
          <p:cNvSpPr txBox="1"/>
          <p:nvPr/>
        </p:nvSpPr>
        <p:spPr>
          <a:xfrm>
            <a:off x="6508698" y="775688"/>
            <a:ext cx="2135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" noProof="0"/>
              <a:t>Fator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058C5F63-D169-4786-C68E-A0E778C732BB}"/>
              </a:ext>
            </a:extLst>
          </p:cNvPr>
          <p:cNvSpPr txBox="1"/>
          <p:nvPr/>
        </p:nvSpPr>
        <p:spPr>
          <a:xfrm>
            <a:off x="6840692" y="4666101"/>
            <a:ext cx="607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" dirty="0"/>
              <a:t>DS</a:t>
            </a:r>
            <a:endParaRPr lang="pt" noProof="0" dirty="0"/>
          </a:p>
        </p:txBody>
      </p:sp>
      <p:sp>
        <p:nvSpPr>
          <p:cNvPr id="44" name="Espaço Reservado para Conteúdo 2">
            <a:extLst>
              <a:ext uri="{FF2B5EF4-FFF2-40B4-BE49-F238E27FC236}">
                <a16:creationId xmlns:a16="http://schemas.microsoft.com/office/drawing/2014/main" id="{D9D053D6-C7A5-F08C-9556-646B87106F9B}"/>
              </a:ext>
            </a:extLst>
          </p:cNvPr>
          <p:cNvSpPr txBox="1">
            <a:spLocks/>
          </p:cNvSpPr>
          <p:nvPr/>
        </p:nvSpPr>
        <p:spPr>
          <a:xfrm>
            <a:off x="8997950" y="3797823"/>
            <a:ext cx="2260600" cy="10345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" noProof="0"/>
              <a:t>d=desejável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t" sz="2400" noProof="0"/>
              <a:t>u = indesejável</a:t>
            </a:r>
          </a:p>
          <a:p>
            <a:pPr marL="914400" lvl="2" indent="0">
              <a:buFont typeface="Arial" panose="020B0604020202020204" pitchFamily="34" charset="0"/>
              <a:buNone/>
            </a:pPr>
            <a:endParaRPr lang="en-US" sz="2400" noProof="0"/>
          </a:p>
          <a:p>
            <a:pPr marL="914400" lvl="2" indent="0">
              <a:buFont typeface="Arial" panose="020B0604020202020204" pitchFamily="34" charset="0"/>
              <a:buNone/>
            </a:pPr>
            <a:endParaRPr lang="en-US" sz="2400" noProof="0"/>
          </a:p>
          <a:p>
            <a:endParaRPr lang="en-US" noProof="0"/>
          </a:p>
          <a:p>
            <a:pPr marL="457200" lvl="1" indent="0">
              <a:buFont typeface="Arial" panose="020B0604020202020204" pitchFamily="34" charset="0"/>
              <a:buNone/>
            </a:pPr>
            <a:endParaRPr lang="en-US" noProof="0"/>
          </a:p>
        </p:txBody>
      </p:sp>
      <p:sp>
        <p:nvSpPr>
          <p:cNvPr id="63" name="CaixaDeTexto 62">
            <a:extLst>
              <a:ext uri="{FF2B5EF4-FFF2-40B4-BE49-F238E27FC236}">
                <a16:creationId xmlns:a16="http://schemas.microsoft.com/office/drawing/2014/main" id="{E7544D12-A3ED-D3A3-5F9C-FF2929E79EC2}"/>
              </a:ext>
            </a:extLst>
          </p:cNvPr>
          <p:cNvSpPr txBox="1"/>
          <p:nvPr/>
        </p:nvSpPr>
        <p:spPr>
          <a:xfrm>
            <a:off x="7848211" y="2123764"/>
            <a:ext cx="321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" noProof="0"/>
              <a:t>*</a:t>
            </a:r>
          </a:p>
        </p:txBody>
      </p:sp>
      <p:sp>
        <p:nvSpPr>
          <p:cNvPr id="1024" name="CaixaDeTexto 1023">
            <a:extLst>
              <a:ext uri="{FF2B5EF4-FFF2-40B4-BE49-F238E27FC236}">
                <a16:creationId xmlns:a16="http://schemas.microsoft.com/office/drawing/2014/main" id="{94006E3C-8180-AF1B-C704-B455B36A9008}"/>
              </a:ext>
            </a:extLst>
          </p:cNvPr>
          <p:cNvSpPr txBox="1"/>
          <p:nvPr/>
        </p:nvSpPr>
        <p:spPr>
          <a:xfrm>
            <a:off x="7340213" y="2217226"/>
            <a:ext cx="321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" noProof="0"/>
              <a:t>*</a:t>
            </a:r>
          </a:p>
        </p:txBody>
      </p:sp>
      <p:sp>
        <p:nvSpPr>
          <p:cNvPr id="1025" name="CaixaDeTexto 1024">
            <a:extLst>
              <a:ext uri="{FF2B5EF4-FFF2-40B4-BE49-F238E27FC236}">
                <a16:creationId xmlns:a16="http://schemas.microsoft.com/office/drawing/2014/main" id="{C2F5F327-45A4-4A0A-01E6-E4FC5EF39249}"/>
              </a:ext>
            </a:extLst>
          </p:cNvPr>
          <p:cNvSpPr txBox="1"/>
          <p:nvPr/>
        </p:nvSpPr>
        <p:spPr>
          <a:xfrm>
            <a:off x="6857759" y="2199768"/>
            <a:ext cx="321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" noProof="0"/>
              <a:t>*</a:t>
            </a:r>
          </a:p>
        </p:txBody>
      </p:sp>
      <p:sp>
        <p:nvSpPr>
          <p:cNvPr id="1027" name="CaixaDeTexto 1026">
            <a:extLst>
              <a:ext uri="{FF2B5EF4-FFF2-40B4-BE49-F238E27FC236}">
                <a16:creationId xmlns:a16="http://schemas.microsoft.com/office/drawing/2014/main" id="{E2483C0F-DAFA-EABE-4207-2430D229C05F}"/>
              </a:ext>
            </a:extLst>
          </p:cNvPr>
          <p:cNvSpPr txBox="1"/>
          <p:nvPr/>
        </p:nvSpPr>
        <p:spPr>
          <a:xfrm>
            <a:off x="6318187" y="2275815"/>
            <a:ext cx="321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" noProof="0"/>
              <a:t>*</a:t>
            </a:r>
          </a:p>
        </p:txBody>
      </p:sp>
      <p:sp>
        <p:nvSpPr>
          <p:cNvPr id="1029" name="CaixaDeTexto 1028">
            <a:extLst>
              <a:ext uri="{FF2B5EF4-FFF2-40B4-BE49-F238E27FC236}">
                <a16:creationId xmlns:a16="http://schemas.microsoft.com/office/drawing/2014/main" id="{7010E8A9-7359-D86C-79F4-D340614A726A}"/>
              </a:ext>
            </a:extLst>
          </p:cNvPr>
          <p:cNvSpPr txBox="1"/>
          <p:nvPr/>
        </p:nvSpPr>
        <p:spPr>
          <a:xfrm>
            <a:off x="7848211" y="3797823"/>
            <a:ext cx="856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" noProof="0">
                <a:solidFill>
                  <a:srgbClr val="FF0000"/>
                </a:solidFill>
              </a:rPr>
              <a:t>LLM</a:t>
            </a:r>
          </a:p>
        </p:txBody>
      </p:sp>
      <p:sp>
        <p:nvSpPr>
          <p:cNvPr id="1030" name="CaixaDeTexto 1029">
            <a:extLst>
              <a:ext uri="{FF2B5EF4-FFF2-40B4-BE49-F238E27FC236}">
                <a16:creationId xmlns:a16="http://schemas.microsoft.com/office/drawing/2014/main" id="{3F9574F6-EF58-C398-3BFB-2D9B7A788C79}"/>
              </a:ext>
            </a:extLst>
          </p:cNvPr>
          <p:cNvSpPr txBox="1"/>
          <p:nvPr/>
        </p:nvSpPr>
        <p:spPr>
          <a:xfrm>
            <a:off x="6077336" y="3982489"/>
            <a:ext cx="856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" noProof="0">
                <a:solidFill>
                  <a:srgbClr val="FF0000"/>
                </a:solidFill>
              </a:rPr>
              <a:t>LLM</a:t>
            </a:r>
          </a:p>
        </p:txBody>
      </p:sp>
      <p:sp>
        <p:nvSpPr>
          <p:cNvPr id="1031" name="CaixaDeTexto 1030">
            <a:extLst>
              <a:ext uri="{FF2B5EF4-FFF2-40B4-BE49-F238E27FC236}">
                <a16:creationId xmlns:a16="http://schemas.microsoft.com/office/drawing/2014/main" id="{F4039F3B-B437-7645-A367-47E096A6C004}"/>
              </a:ext>
            </a:extLst>
          </p:cNvPr>
          <p:cNvSpPr txBox="1"/>
          <p:nvPr/>
        </p:nvSpPr>
        <p:spPr>
          <a:xfrm>
            <a:off x="6416696" y="3692398"/>
            <a:ext cx="856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" noProof="0">
                <a:solidFill>
                  <a:srgbClr val="FF0000"/>
                </a:solidFill>
              </a:rPr>
              <a:t>LLM</a:t>
            </a:r>
          </a:p>
        </p:txBody>
      </p:sp>
      <p:sp>
        <p:nvSpPr>
          <p:cNvPr id="1032" name="CaixaDeTexto 1031">
            <a:extLst>
              <a:ext uri="{FF2B5EF4-FFF2-40B4-BE49-F238E27FC236}">
                <a16:creationId xmlns:a16="http://schemas.microsoft.com/office/drawing/2014/main" id="{482D8427-A44E-B8CF-62A7-FA169A7854E5}"/>
              </a:ext>
            </a:extLst>
          </p:cNvPr>
          <p:cNvSpPr txBox="1"/>
          <p:nvPr/>
        </p:nvSpPr>
        <p:spPr>
          <a:xfrm>
            <a:off x="6929655" y="3708662"/>
            <a:ext cx="856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" noProof="0">
                <a:solidFill>
                  <a:srgbClr val="FF0000"/>
                </a:solidFill>
              </a:rPr>
              <a:t>LLM</a:t>
            </a:r>
          </a:p>
        </p:txBody>
      </p:sp>
    </p:spTree>
    <p:extLst>
      <p:ext uri="{BB962C8B-B14F-4D97-AF65-F5344CB8AC3E}">
        <p14:creationId xmlns:p14="http://schemas.microsoft.com/office/powerpoint/2010/main" val="33361739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7636B5D-EC16-C414-9400-9CFCF31D1B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8444" y="1407319"/>
            <a:ext cx="7171148" cy="4857750"/>
          </a:xfrm>
          <a:prstGeom prst="rect">
            <a:avLst/>
          </a:prstGeom>
        </p:spPr>
      </p:pic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A4D03B64-72E1-31AE-4299-4383AD7A94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140" y="351475"/>
            <a:ext cx="7645400" cy="748663"/>
          </a:xfrm>
        </p:spPr>
        <p:txBody>
          <a:bodyPr/>
          <a:lstStyle/>
          <a:p>
            <a:pPr marL="0" indent="0">
              <a:buNone/>
            </a:pPr>
            <a:r>
              <a:rPr lang="pt-BR" sz="2400" noProof="0" dirty="0"/>
              <a:t>Pettersson (2012) usou juízes para estimar as cargas de DS</a:t>
            </a:r>
            <a:endParaRPr lang="en-US" noProof="0" dirty="0"/>
          </a:p>
          <a:p>
            <a:pPr marL="457200" lvl="1" indent="0">
              <a:buNone/>
            </a:pP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650533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F5BD8C81-8B4E-8CA5-22B7-758534545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F7648-B35F-4E85-B792-67E3D33D0F80}" type="slidenum">
              <a:rPr lang="en-US" smtClean="0"/>
              <a:t>3</a:t>
            </a:fld>
            <a:endParaRPr lang="en-US"/>
          </a:p>
        </p:txBody>
      </p:sp>
      <p:sp>
        <p:nvSpPr>
          <p:cNvPr id="10" name="Espaço Reservado para Conteúdo 2">
            <a:extLst>
              <a:ext uri="{FF2B5EF4-FFF2-40B4-BE49-F238E27FC236}">
                <a16:creationId xmlns:a16="http://schemas.microsoft.com/office/drawing/2014/main" id="{068F5580-F469-8F01-3B19-F1276CE9175F}"/>
              </a:ext>
            </a:extLst>
          </p:cNvPr>
          <p:cNvSpPr txBox="1">
            <a:spLocks/>
          </p:cNvSpPr>
          <p:nvPr/>
        </p:nvSpPr>
        <p:spPr>
          <a:xfrm>
            <a:off x="833000" y="679348"/>
            <a:ext cx="6888599" cy="5004276"/>
          </a:xfrm>
          <a:prstGeom prst="rect">
            <a:avLst/>
          </a:prstGeom>
        </p:spPr>
        <p:txBody>
          <a:bodyPr/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dirty="0"/>
          </a:p>
          <a:p>
            <a:r>
              <a:rPr lang="pt" sz="2400" dirty="0"/>
              <a:t>Conteúdo do Curso</a:t>
            </a:r>
          </a:p>
          <a:p>
            <a:pPr lvl="1"/>
            <a:r>
              <a:rPr lang="pt" sz="2400" dirty="0"/>
              <a:t>Tópicos básicos</a:t>
            </a:r>
          </a:p>
          <a:p>
            <a:pPr lvl="1"/>
            <a:r>
              <a:rPr lang="pt" sz="2400" dirty="0"/>
              <a:t>Discussões recentes e avançadas </a:t>
            </a:r>
          </a:p>
          <a:p>
            <a:pPr lvl="1"/>
            <a:r>
              <a:rPr lang="pt" sz="2400" dirty="0"/>
              <a:t>Algumas pesquisas</a:t>
            </a:r>
          </a:p>
          <a:p>
            <a:pPr lvl="2"/>
            <a:r>
              <a:rPr lang="pt" sz="2400" dirty="0"/>
              <a:t>Aquiescência</a:t>
            </a:r>
          </a:p>
          <a:p>
            <a:pPr lvl="2"/>
            <a:r>
              <a:rPr lang="pt" sz="2400" dirty="0"/>
              <a:t>Desejabilidade Social</a:t>
            </a:r>
          </a:p>
          <a:p>
            <a:pPr lvl="2"/>
            <a:r>
              <a:rPr lang="pt" sz="2400" dirty="0"/>
              <a:t>LLM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54145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581A9D-82ED-E7DC-91CE-648E89C121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7A632FD2-9752-4A79-222F-3757343886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4530" y="922975"/>
            <a:ext cx="5846295" cy="1780381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pt" sz="2400" noProof="0" dirty="0"/>
              <a:t>Usando LLM</a:t>
            </a:r>
          </a:p>
          <a:p>
            <a:pPr marL="0" indent="0">
              <a:buNone/>
            </a:pPr>
            <a:endParaRPr lang="en-US" sz="2400" noProof="0" dirty="0"/>
          </a:p>
          <a:p>
            <a:pPr marL="0" indent="0">
              <a:buNone/>
            </a:pPr>
            <a:r>
              <a:rPr lang="pt" sz="2400" noProof="0" dirty="0"/>
              <a:t>Solicitar </a:t>
            </a:r>
            <a:r>
              <a:rPr lang="pt" sz="2400" dirty="0"/>
              <a:t>a LLM para avaliar a DS dos itens.</a:t>
            </a:r>
          </a:p>
          <a:p>
            <a:pPr marL="0" indent="0">
              <a:buNone/>
            </a:pPr>
            <a:r>
              <a:rPr lang="pt" sz="2400" dirty="0"/>
              <a:t>	Algo parecido às avaliações de juízes.  </a:t>
            </a:r>
            <a:endParaRPr lang="pt" sz="2400" noProof="0" dirty="0"/>
          </a:p>
          <a:p>
            <a:pPr marL="914400" lvl="2" indent="0">
              <a:buNone/>
            </a:pPr>
            <a:endParaRPr lang="en-US" sz="2400" noProof="0" dirty="0"/>
          </a:p>
          <a:p>
            <a:endParaRPr lang="en-US" noProof="0" dirty="0"/>
          </a:p>
          <a:p>
            <a:pPr marL="457200" lvl="1" indent="0">
              <a:buNone/>
            </a:pPr>
            <a:endParaRPr lang="en-US" noProof="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E5FD0B4-5648-46A3-9CE1-66CB8E10E7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6177" y="685799"/>
            <a:ext cx="6269495" cy="6122194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2978676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083E813-F2C6-C41F-B772-202C8DD06B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0441" y="828145"/>
            <a:ext cx="8629397" cy="5201710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32007331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3DA996AE-B945-E940-6C8B-25025094EA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42682"/>
            <a:ext cx="9131300" cy="5468844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pt" sz="3800" noProof="0" dirty="0"/>
              <a:t>Usando LLM</a:t>
            </a:r>
          </a:p>
          <a:p>
            <a:pPr marL="0" indent="0">
              <a:buNone/>
            </a:pPr>
            <a:endParaRPr lang="en-US" sz="2400" noProof="0" dirty="0"/>
          </a:p>
          <a:p>
            <a:pPr marL="0" indent="0">
              <a:buNone/>
            </a:pPr>
            <a:r>
              <a:rPr lang="pt" sz="2400" noProof="0" dirty="0"/>
              <a:t>Comparamos juízes humanos vs LLM na classificação da DS</a:t>
            </a:r>
          </a:p>
          <a:p>
            <a:pPr marL="0" indent="0">
              <a:buNone/>
            </a:pPr>
            <a:endParaRPr lang="en-US" sz="2400" noProof="0" dirty="0"/>
          </a:p>
          <a:p>
            <a:pPr marL="0" indent="0">
              <a:buNone/>
            </a:pPr>
            <a:r>
              <a:rPr lang="pt" sz="2400" noProof="0" dirty="0"/>
              <a:t>Definição de DS</a:t>
            </a:r>
          </a:p>
          <a:p>
            <a:pPr marL="0" indent="0">
              <a:buNone/>
            </a:pPr>
            <a:r>
              <a:rPr lang="pt" sz="2400" noProof="0" dirty="0"/>
              <a:t>Explicação do item</a:t>
            </a:r>
          </a:p>
          <a:p>
            <a:pPr marL="0" indent="0">
              <a:buNone/>
            </a:pPr>
            <a:r>
              <a:rPr lang="pt" sz="2400" noProof="0" dirty="0"/>
              <a:t>Tarefa para classificação SD de -1 a +1</a:t>
            </a:r>
          </a:p>
          <a:p>
            <a:pPr marL="0" indent="0">
              <a:buNone/>
            </a:pPr>
            <a:endParaRPr lang="en-US" sz="2400" noProof="0" dirty="0"/>
          </a:p>
          <a:p>
            <a:pPr marL="0" indent="0">
              <a:buNone/>
            </a:pPr>
            <a:r>
              <a:rPr lang="pt" sz="2400" noProof="0" dirty="0"/>
              <a:t>25 iterações</a:t>
            </a:r>
          </a:p>
          <a:p>
            <a:pPr marL="0" indent="0">
              <a:buNone/>
            </a:pPr>
            <a:r>
              <a:rPr lang="pt" sz="2400" noProof="0" dirty="0"/>
              <a:t>Limpamos a memória a cada iteração</a:t>
            </a:r>
          </a:p>
          <a:p>
            <a:pPr marL="0" indent="0">
              <a:buNone/>
            </a:pPr>
            <a:r>
              <a:rPr lang="pt" sz="2400" noProof="0" dirty="0"/>
              <a:t>GPT e DeepSeek</a:t>
            </a:r>
          </a:p>
          <a:p>
            <a:pPr marL="0" indent="0">
              <a:buNone/>
            </a:pPr>
            <a:r>
              <a:rPr lang="pt" sz="2400" noProof="0" dirty="0"/>
              <a:t>Temperaturas diferentes</a:t>
            </a:r>
            <a:endParaRPr lang="en-US" noProof="0" dirty="0"/>
          </a:p>
        </p:txBody>
      </p:sp>
      <p:pic>
        <p:nvPicPr>
          <p:cNvPr id="4098" name="Picture 2" descr="ChatGPT – Wikipédia, a enciclopédia livre">
            <a:extLst>
              <a:ext uri="{FF2B5EF4-FFF2-40B4-BE49-F238E27FC236}">
                <a16:creationId xmlns:a16="http://schemas.microsoft.com/office/drawing/2014/main" id="{41686304-2504-C7AD-91BB-490DE4F57E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5738" y="5087939"/>
            <a:ext cx="1395412" cy="1395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C565FA6D-BD1B-0B62-0DE7-59853CE755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0400" y="4572000"/>
            <a:ext cx="2286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0000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a 3">
            <a:extLst>
              <a:ext uri="{FF2B5EF4-FFF2-40B4-BE49-F238E27FC236}">
                <a16:creationId xmlns:a16="http://schemas.microsoft.com/office/drawing/2014/main" id="{3F2D1B9C-3E40-1900-D18F-75E6BB754F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1596713"/>
              </p:ext>
            </p:extLst>
          </p:nvPr>
        </p:nvGraphicFramePr>
        <p:xfrm>
          <a:off x="600075" y="168275"/>
          <a:ext cx="10574340" cy="652145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510620">
                  <a:extLst>
                    <a:ext uri="{9D8B030D-6E8A-4147-A177-3AD203B41FA5}">
                      <a16:colId xmlns:a16="http://schemas.microsoft.com/office/drawing/2014/main" val="357575842"/>
                    </a:ext>
                  </a:extLst>
                </a:gridCol>
                <a:gridCol w="1510620">
                  <a:extLst>
                    <a:ext uri="{9D8B030D-6E8A-4147-A177-3AD203B41FA5}">
                      <a16:colId xmlns:a16="http://schemas.microsoft.com/office/drawing/2014/main" val="1262979573"/>
                    </a:ext>
                  </a:extLst>
                </a:gridCol>
                <a:gridCol w="1510620">
                  <a:extLst>
                    <a:ext uri="{9D8B030D-6E8A-4147-A177-3AD203B41FA5}">
                      <a16:colId xmlns:a16="http://schemas.microsoft.com/office/drawing/2014/main" val="3560518568"/>
                    </a:ext>
                  </a:extLst>
                </a:gridCol>
                <a:gridCol w="1510620">
                  <a:extLst>
                    <a:ext uri="{9D8B030D-6E8A-4147-A177-3AD203B41FA5}">
                      <a16:colId xmlns:a16="http://schemas.microsoft.com/office/drawing/2014/main" val="3410578000"/>
                    </a:ext>
                  </a:extLst>
                </a:gridCol>
                <a:gridCol w="1510620">
                  <a:extLst>
                    <a:ext uri="{9D8B030D-6E8A-4147-A177-3AD203B41FA5}">
                      <a16:colId xmlns:a16="http://schemas.microsoft.com/office/drawing/2014/main" val="3725154249"/>
                    </a:ext>
                  </a:extLst>
                </a:gridCol>
                <a:gridCol w="1510620">
                  <a:extLst>
                    <a:ext uri="{9D8B030D-6E8A-4147-A177-3AD203B41FA5}">
                      <a16:colId xmlns:a16="http://schemas.microsoft.com/office/drawing/2014/main" val="2509827538"/>
                    </a:ext>
                  </a:extLst>
                </a:gridCol>
                <a:gridCol w="1510620">
                  <a:extLst>
                    <a:ext uri="{9D8B030D-6E8A-4147-A177-3AD203B41FA5}">
                      <a16:colId xmlns:a16="http://schemas.microsoft.com/office/drawing/2014/main" val="324317839"/>
                    </a:ext>
                  </a:extLst>
                </a:gridCol>
              </a:tblGrid>
              <a:tr h="64144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" sz="1800" kern="100" noProof="0">
                          <a:solidFill>
                            <a:schemeClr val="tx1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Classificação</a:t>
                      </a: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" sz="1800" kern="0" noProof="0">
                          <a:solidFill>
                            <a:schemeClr val="tx1"/>
                          </a:solidFill>
                          <a:effectLst/>
                        </a:rPr>
                        <a:t>Plataforma</a:t>
                      </a:r>
                      <a:endParaRPr lang="en-US" sz="1800" kern="100" noProof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" sz="1800" kern="0" noProof="0">
                          <a:solidFill>
                            <a:schemeClr val="tx1"/>
                          </a:solidFill>
                          <a:effectLst/>
                        </a:rPr>
                        <a:t>Temperatura</a:t>
                      </a:r>
                      <a:endParaRPr lang="en-US" sz="1800" kern="100" noProof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" sz="1800" kern="0" noProof="0">
                          <a:solidFill>
                            <a:schemeClr val="tx1"/>
                          </a:solidFill>
                          <a:effectLst/>
                        </a:rPr>
                        <a:t>Média</a:t>
                      </a:r>
                      <a:endParaRPr lang="en-US" sz="1800" kern="100" noProof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" sz="1800" kern="0" noProof="0">
                          <a:solidFill>
                            <a:schemeClr val="tx1"/>
                          </a:solidFill>
                          <a:effectLst/>
                        </a:rPr>
                        <a:t>SD.avg</a:t>
                      </a:r>
                      <a:endParaRPr lang="en-US" sz="1800" kern="100" noProof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" sz="1800" kern="0" noProof="0">
                          <a:solidFill>
                            <a:schemeClr val="tx1"/>
                          </a:solidFill>
                          <a:effectLst/>
                        </a:rPr>
                        <a:t>DIF.max</a:t>
                      </a:r>
                      <a:endParaRPr lang="en-US" sz="1800" kern="100" noProof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" sz="1800" kern="0" noProof="0">
                          <a:solidFill>
                            <a:schemeClr val="tx1"/>
                          </a:solidFill>
                          <a:effectLst/>
                        </a:rPr>
                        <a:t>ICC</a:t>
                      </a:r>
                      <a:endParaRPr lang="en-US" sz="1800" kern="100" noProof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:a16="http://schemas.microsoft.com/office/drawing/2014/main" val="3176937877"/>
                  </a:ext>
                </a:extLst>
              </a:tr>
              <a:tr h="64144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" sz="1800" kern="0" noProof="0">
                          <a:solidFill>
                            <a:schemeClr val="tx1"/>
                          </a:solidFill>
                          <a:effectLst/>
                        </a:rPr>
                        <a:t>ChatGPT4o</a:t>
                      </a:r>
                      <a:endParaRPr lang="en-US" sz="1800" kern="100" noProof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" sz="2000" kern="0" noProof="0" dirty="0">
                          <a:solidFill>
                            <a:schemeClr val="tx1"/>
                          </a:solidFill>
                          <a:effectLst/>
                        </a:rPr>
                        <a:t>Manual</a:t>
                      </a:r>
                      <a:endParaRPr lang="en-US" sz="2000" kern="100" noProof="0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" sz="2000" kern="0" noProof="0">
                          <a:solidFill>
                            <a:schemeClr val="tx1"/>
                          </a:solidFill>
                          <a:effectLst/>
                        </a:rPr>
                        <a:t>-</a:t>
                      </a:r>
                      <a:endParaRPr lang="en-US" sz="2000" kern="100" noProof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" sz="2000" kern="0" noProof="0">
                          <a:solidFill>
                            <a:schemeClr val="tx1"/>
                          </a:solidFill>
                          <a:effectLst/>
                        </a:rPr>
                        <a:t>0.03</a:t>
                      </a:r>
                      <a:endParaRPr lang="en-US" sz="2000" kern="100" noProof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" sz="2000" kern="0" noProof="0">
                          <a:solidFill>
                            <a:schemeClr val="tx1"/>
                          </a:solidFill>
                          <a:effectLst/>
                        </a:rPr>
                        <a:t>0.05</a:t>
                      </a:r>
                      <a:endParaRPr lang="en-US" sz="2000" kern="100" noProof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" sz="2000" kern="0" noProof="0">
                          <a:solidFill>
                            <a:schemeClr val="tx1"/>
                          </a:solidFill>
                          <a:effectLst/>
                        </a:rPr>
                        <a:t>0.3</a:t>
                      </a:r>
                      <a:endParaRPr lang="en-US" sz="2000" kern="100" noProof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" sz="2000" kern="0" noProof="0">
                          <a:solidFill>
                            <a:schemeClr val="tx1"/>
                          </a:solidFill>
                          <a:effectLst/>
                        </a:rPr>
                        <a:t>0.99</a:t>
                      </a:r>
                      <a:endParaRPr lang="en-US" sz="2000" kern="100" noProof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:a16="http://schemas.microsoft.com/office/drawing/2014/main" val="3770839491"/>
                  </a:ext>
                </a:extLst>
              </a:tr>
              <a:tr h="64144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" sz="1800" kern="0" noProof="0">
                          <a:solidFill>
                            <a:schemeClr val="tx1"/>
                          </a:solidFill>
                          <a:effectLst/>
                        </a:rPr>
                        <a:t>ChatGPT4o1</a:t>
                      </a:r>
                      <a:endParaRPr lang="en-US" sz="1800" kern="100" noProof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" sz="2000" kern="0" noProof="0" dirty="0">
                          <a:solidFill>
                            <a:schemeClr val="tx1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Manual</a:t>
                      </a:r>
                      <a:endParaRPr lang="en-US" sz="2000" kern="100" noProof="0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" sz="2000" kern="0" noProof="0">
                          <a:solidFill>
                            <a:schemeClr val="tx1"/>
                          </a:solidFill>
                          <a:effectLst/>
                        </a:rPr>
                        <a:t>-</a:t>
                      </a:r>
                      <a:endParaRPr lang="en-US" sz="2000" kern="100" noProof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" sz="2000" kern="0" noProof="0">
                          <a:solidFill>
                            <a:schemeClr val="tx1"/>
                          </a:solidFill>
                          <a:effectLst/>
                        </a:rPr>
                        <a:t>0.07</a:t>
                      </a:r>
                      <a:endParaRPr lang="en-US" sz="2000" kern="100" noProof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" sz="2000" kern="0" noProof="0">
                          <a:solidFill>
                            <a:schemeClr val="tx1"/>
                          </a:solidFill>
                          <a:effectLst/>
                        </a:rPr>
                        <a:t>0.07</a:t>
                      </a:r>
                      <a:endParaRPr lang="en-US" sz="2000" kern="100" noProof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" sz="2000" kern="0" noProof="0">
                          <a:solidFill>
                            <a:schemeClr val="tx1"/>
                          </a:solidFill>
                          <a:effectLst/>
                        </a:rPr>
                        <a:t>0.6</a:t>
                      </a:r>
                      <a:endParaRPr lang="en-US" sz="2000" kern="100" noProof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" sz="2000" kern="0" noProof="0">
                          <a:solidFill>
                            <a:schemeClr val="tx1"/>
                          </a:solidFill>
                          <a:effectLst/>
                        </a:rPr>
                        <a:t>0.98</a:t>
                      </a:r>
                      <a:endParaRPr lang="en-US" sz="2000" kern="100" noProof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:a16="http://schemas.microsoft.com/office/drawing/2014/main" val="2065761990"/>
                  </a:ext>
                </a:extLst>
              </a:tr>
              <a:tr h="64144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" sz="1800" kern="0" noProof="0" dirty="0">
                          <a:solidFill>
                            <a:schemeClr val="tx1"/>
                          </a:solidFill>
                          <a:effectLst/>
                        </a:rPr>
                        <a:t>DeepSeek</a:t>
                      </a:r>
                      <a:endParaRPr lang="en-US" sz="1800" kern="100" noProof="0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" sz="2000" kern="0" noProof="0" dirty="0">
                          <a:solidFill>
                            <a:schemeClr val="tx1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Manual</a:t>
                      </a:r>
                      <a:endParaRPr lang="en-US" sz="2000" kern="100" noProof="0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" sz="2000" kern="0" noProof="0">
                          <a:solidFill>
                            <a:schemeClr val="tx1"/>
                          </a:solidFill>
                          <a:effectLst/>
                        </a:rPr>
                        <a:t>-</a:t>
                      </a:r>
                      <a:endParaRPr lang="en-US" sz="2000" kern="100" noProof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" sz="2000" kern="0" noProof="0">
                          <a:solidFill>
                            <a:schemeClr val="tx1"/>
                          </a:solidFill>
                          <a:effectLst/>
                        </a:rPr>
                        <a:t>0.02</a:t>
                      </a:r>
                      <a:endParaRPr lang="en-US" sz="2000" kern="100" noProof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" sz="2000" kern="0" noProof="0">
                          <a:solidFill>
                            <a:schemeClr val="tx1"/>
                          </a:solidFill>
                          <a:effectLst/>
                        </a:rPr>
                        <a:t>0.09</a:t>
                      </a:r>
                      <a:endParaRPr lang="en-US" sz="2000" kern="100" noProof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" sz="2000" kern="0" noProof="0">
                          <a:solidFill>
                            <a:schemeClr val="tx1"/>
                          </a:solidFill>
                          <a:effectLst/>
                        </a:rPr>
                        <a:t>0.6</a:t>
                      </a:r>
                      <a:endParaRPr lang="en-US" sz="2000" kern="100" noProof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" sz="2000" kern="0" noProof="0">
                          <a:solidFill>
                            <a:schemeClr val="tx1"/>
                          </a:solidFill>
                          <a:effectLst/>
                        </a:rPr>
                        <a:t>0.98</a:t>
                      </a:r>
                      <a:endParaRPr lang="en-US" sz="2000" kern="100" noProof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:a16="http://schemas.microsoft.com/office/drawing/2014/main" val="2263853222"/>
                  </a:ext>
                </a:extLst>
              </a:tr>
              <a:tr h="35960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" sz="1800" kern="0" noProof="0">
                          <a:solidFill>
                            <a:schemeClr val="tx1"/>
                          </a:solidFill>
                          <a:effectLst/>
                        </a:rPr>
                        <a:t>GPT4</a:t>
                      </a:r>
                      <a:endParaRPr lang="en-US" sz="1800" kern="100" noProof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" sz="2000" kern="0" noProof="0">
                          <a:solidFill>
                            <a:schemeClr val="tx1"/>
                          </a:solidFill>
                          <a:effectLst/>
                        </a:rPr>
                        <a:t>API</a:t>
                      </a:r>
                      <a:endParaRPr lang="en-US" sz="2000" kern="100" noProof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" sz="2000" kern="0" noProof="0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en-US" sz="2000" kern="100" noProof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" sz="2000" kern="0" noProof="0">
                          <a:solidFill>
                            <a:schemeClr val="tx1"/>
                          </a:solidFill>
                          <a:effectLst/>
                        </a:rPr>
                        <a:t>0.04</a:t>
                      </a:r>
                      <a:endParaRPr lang="en-US" sz="2000" kern="100" noProof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" sz="2000" kern="0" noProof="0">
                          <a:solidFill>
                            <a:schemeClr val="tx1"/>
                          </a:solidFill>
                          <a:effectLst/>
                        </a:rPr>
                        <a:t>0.05</a:t>
                      </a:r>
                      <a:endParaRPr lang="en-US" sz="2000" kern="100" noProof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" sz="2000" kern="0" noProof="0">
                          <a:solidFill>
                            <a:schemeClr val="tx1"/>
                          </a:solidFill>
                          <a:effectLst/>
                        </a:rPr>
                        <a:t>0.4</a:t>
                      </a:r>
                      <a:endParaRPr lang="en-US" sz="2000" kern="100" noProof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" sz="2000" kern="0" noProof="0">
                          <a:solidFill>
                            <a:schemeClr val="tx1"/>
                          </a:solidFill>
                          <a:effectLst/>
                        </a:rPr>
                        <a:t>0.99</a:t>
                      </a:r>
                      <a:endParaRPr lang="en-US" sz="2000" kern="100" noProof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:a16="http://schemas.microsoft.com/office/drawing/2014/main" val="3291616185"/>
                  </a:ext>
                </a:extLst>
              </a:tr>
              <a:tr h="35960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" sz="1800" kern="0" noProof="0">
                          <a:solidFill>
                            <a:schemeClr val="tx1"/>
                          </a:solidFill>
                          <a:effectLst/>
                        </a:rPr>
                        <a:t>GPT4</a:t>
                      </a:r>
                      <a:endParaRPr lang="en-US" sz="1800" kern="100" noProof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" sz="2000" kern="0" noProof="0">
                          <a:solidFill>
                            <a:schemeClr val="tx1"/>
                          </a:solidFill>
                          <a:effectLst/>
                        </a:rPr>
                        <a:t>API</a:t>
                      </a:r>
                      <a:endParaRPr lang="en-US" sz="2000" kern="100" noProof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" sz="2000" kern="0" noProof="0">
                          <a:solidFill>
                            <a:schemeClr val="tx1"/>
                          </a:solidFill>
                          <a:effectLst/>
                        </a:rPr>
                        <a:t>0.25</a:t>
                      </a:r>
                      <a:endParaRPr lang="en-US" sz="2000" kern="100" noProof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" sz="2000" kern="0" noProof="0">
                          <a:solidFill>
                            <a:schemeClr val="tx1"/>
                          </a:solidFill>
                          <a:effectLst/>
                        </a:rPr>
                        <a:t>0.05</a:t>
                      </a:r>
                      <a:endParaRPr lang="en-US" sz="2000" kern="100" noProof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" sz="2000" kern="0" noProof="0">
                          <a:solidFill>
                            <a:schemeClr val="tx1"/>
                          </a:solidFill>
                          <a:effectLst/>
                        </a:rPr>
                        <a:t>0.07</a:t>
                      </a:r>
                      <a:endParaRPr lang="en-US" sz="2000" kern="100" noProof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" sz="2000" kern="0" noProof="0">
                          <a:solidFill>
                            <a:schemeClr val="tx1"/>
                          </a:solidFill>
                          <a:effectLst/>
                        </a:rPr>
                        <a:t>0.5</a:t>
                      </a:r>
                      <a:endParaRPr lang="en-US" sz="2000" kern="100" noProof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" sz="2000" kern="0" noProof="0">
                          <a:solidFill>
                            <a:schemeClr val="tx1"/>
                          </a:solidFill>
                          <a:effectLst/>
                        </a:rPr>
                        <a:t>0.99</a:t>
                      </a:r>
                      <a:endParaRPr lang="en-US" sz="2000" kern="100" noProof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:a16="http://schemas.microsoft.com/office/drawing/2014/main" val="4277675842"/>
                  </a:ext>
                </a:extLst>
              </a:tr>
              <a:tr h="35960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" sz="1800" kern="0" noProof="0">
                          <a:solidFill>
                            <a:schemeClr val="tx1"/>
                          </a:solidFill>
                          <a:effectLst/>
                        </a:rPr>
                        <a:t>GPT4</a:t>
                      </a:r>
                      <a:endParaRPr lang="en-US" sz="1800" kern="100" noProof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" sz="2000" kern="0" noProof="0">
                          <a:solidFill>
                            <a:schemeClr val="tx1"/>
                          </a:solidFill>
                          <a:effectLst/>
                        </a:rPr>
                        <a:t>API</a:t>
                      </a:r>
                      <a:endParaRPr lang="en-US" sz="2000" kern="100" noProof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" sz="2000" kern="0" noProof="0">
                          <a:solidFill>
                            <a:schemeClr val="tx1"/>
                          </a:solidFill>
                          <a:effectLst/>
                        </a:rPr>
                        <a:t>0.50</a:t>
                      </a:r>
                      <a:endParaRPr lang="en-US" sz="2000" kern="100" noProof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" sz="2000" kern="0" noProof="0">
                          <a:solidFill>
                            <a:schemeClr val="tx1"/>
                          </a:solidFill>
                          <a:effectLst/>
                        </a:rPr>
                        <a:t>0.04</a:t>
                      </a:r>
                      <a:endParaRPr lang="en-US" sz="2000" kern="100" noProof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" sz="2000" kern="0" noProof="0">
                          <a:solidFill>
                            <a:schemeClr val="tx1"/>
                          </a:solidFill>
                          <a:effectLst/>
                        </a:rPr>
                        <a:t>0.10</a:t>
                      </a:r>
                      <a:endParaRPr lang="en-US" sz="2000" kern="100" noProof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" sz="2000" kern="0" noProof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US" sz="2000" kern="100" noProof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" sz="2000" kern="0" noProof="0">
                          <a:solidFill>
                            <a:schemeClr val="tx1"/>
                          </a:solidFill>
                          <a:effectLst/>
                        </a:rPr>
                        <a:t>0.98</a:t>
                      </a:r>
                      <a:endParaRPr lang="en-US" sz="2000" kern="100" noProof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:a16="http://schemas.microsoft.com/office/drawing/2014/main" val="1136095918"/>
                  </a:ext>
                </a:extLst>
              </a:tr>
              <a:tr h="35960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" sz="1800" kern="0" noProof="0">
                          <a:solidFill>
                            <a:schemeClr val="tx1"/>
                          </a:solidFill>
                          <a:effectLst/>
                        </a:rPr>
                        <a:t>GPT4</a:t>
                      </a:r>
                      <a:endParaRPr lang="en-US" sz="1800" kern="100" noProof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" sz="2000" kern="0" noProof="0">
                          <a:solidFill>
                            <a:schemeClr val="tx1"/>
                          </a:solidFill>
                          <a:effectLst/>
                        </a:rPr>
                        <a:t>API</a:t>
                      </a:r>
                      <a:endParaRPr lang="en-US" sz="2000" kern="100" noProof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" sz="2000" kern="0" noProof="0">
                          <a:solidFill>
                            <a:schemeClr val="tx1"/>
                          </a:solidFill>
                          <a:effectLst/>
                        </a:rPr>
                        <a:t>0.75</a:t>
                      </a:r>
                      <a:endParaRPr lang="en-US" sz="2000" kern="100" noProof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" sz="2000" kern="0" noProof="0">
                          <a:solidFill>
                            <a:schemeClr val="tx1"/>
                          </a:solidFill>
                          <a:effectLst/>
                        </a:rPr>
                        <a:t>0.04</a:t>
                      </a:r>
                      <a:endParaRPr lang="en-US" sz="2000" kern="100" noProof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" sz="2000" kern="0" noProof="0">
                          <a:solidFill>
                            <a:schemeClr val="tx1"/>
                          </a:solidFill>
                          <a:effectLst/>
                        </a:rPr>
                        <a:t>0.11</a:t>
                      </a:r>
                      <a:endParaRPr lang="en-US" sz="2000" kern="100" noProof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" sz="2000" kern="0" noProof="0">
                          <a:solidFill>
                            <a:schemeClr val="tx1"/>
                          </a:solidFill>
                          <a:effectLst/>
                        </a:rPr>
                        <a:t>0.9</a:t>
                      </a:r>
                      <a:endParaRPr lang="en-US" sz="2000" kern="100" noProof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" sz="2000" kern="0" noProof="0">
                          <a:solidFill>
                            <a:schemeClr val="tx1"/>
                          </a:solidFill>
                          <a:effectLst/>
                        </a:rPr>
                        <a:t>0.98</a:t>
                      </a:r>
                      <a:endParaRPr lang="en-US" sz="2000" kern="100" noProof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:a16="http://schemas.microsoft.com/office/drawing/2014/main" val="2319133731"/>
                  </a:ext>
                </a:extLst>
              </a:tr>
              <a:tr h="35960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" sz="1800" kern="0" noProof="0">
                          <a:solidFill>
                            <a:schemeClr val="tx1"/>
                          </a:solidFill>
                          <a:effectLst/>
                        </a:rPr>
                        <a:t>GPT4</a:t>
                      </a:r>
                      <a:endParaRPr lang="en-US" sz="1800" kern="100" noProof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" sz="2000" kern="0" noProof="0">
                          <a:solidFill>
                            <a:schemeClr val="tx1"/>
                          </a:solidFill>
                          <a:effectLst/>
                        </a:rPr>
                        <a:t>API</a:t>
                      </a:r>
                      <a:endParaRPr lang="en-US" sz="2000" kern="100" noProof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" sz="2000" kern="0" noProof="0">
                          <a:solidFill>
                            <a:schemeClr val="tx1"/>
                          </a:solidFill>
                          <a:effectLst/>
                        </a:rPr>
                        <a:t>1.00</a:t>
                      </a:r>
                      <a:endParaRPr lang="en-US" sz="2000" kern="100" noProof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" sz="2000" kern="0" noProof="0">
                          <a:solidFill>
                            <a:schemeClr val="tx1"/>
                          </a:solidFill>
                          <a:effectLst/>
                        </a:rPr>
                        <a:t>0.02</a:t>
                      </a:r>
                      <a:endParaRPr lang="en-US" sz="2000" kern="100" noProof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" sz="2000" kern="0" noProof="0">
                          <a:solidFill>
                            <a:schemeClr val="tx1"/>
                          </a:solidFill>
                          <a:effectLst/>
                        </a:rPr>
                        <a:t>0.13</a:t>
                      </a:r>
                      <a:endParaRPr lang="en-US" sz="2000" kern="100" noProof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" sz="2000" kern="0" noProof="0">
                          <a:solidFill>
                            <a:schemeClr val="tx1"/>
                          </a:solidFill>
                          <a:effectLst/>
                        </a:rPr>
                        <a:t>1.1</a:t>
                      </a:r>
                      <a:endParaRPr lang="en-US" sz="2000" kern="100" noProof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" sz="2000" kern="0" noProof="0">
                          <a:solidFill>
                            <a:schemeClr val="tx1"/>
                          </a:solidFill>
                          <a:effectLst/>
                        </a:rPr>
                        <a:t>0.97</a:t>
                      </a:r>
                      <a:endParaRPr lang="en-US" sz="2000" kern="100" noProof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:a16="http://schemas.microsoft.com/office/drawing/2014/main" val="930451870"/>
                  </a:ext>
                </a:extLst>
              </a:tr>
              <a:tr h="35960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" sz="1800" kern="0" noProof="0">
                          <a:solidFill>
                            <a:schemeClr val="tx1"/>
                          </a:solidFill>
                          <a:effectLst/>
                        </a:rPr>
                        <a:t>GPT4o</a:t>
                      </a:r>
                      <a:endParaRPr lang="en-US" sz="1800" kern="100" noProof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" sz="2000" kern="0" noProof="0">
                          <a:solidFill>
                            <a:schemeClr val="tx1"/>
                          </a:solidFill>
                          <a:effectLst/>
                        </a:rPr>
                        <a:t>API</a:t>
                      </a:r>
                      <a:endParaRPr lang="en-US" sz="2000" kern="100" noProof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" sz="2000" kern="0" noProof="0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en-US" sz="2000" kern="100" noProof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" sz="2000" kern="0" noProof="0">
                          <a:solidFill>
                            <a:schemeClr val="tx1"/>
                          </a:solidFill>
                          <a:effectLst/>
                        </a:rPr>
                        <a:t>0.01</a:t>
                      </a:r>
                      <a:endParaRPr lang="en-US" sz="2000" kern="100" noProof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" sz="2000" kern="0" noProof="0">
                          <a:solidFill>
                            <a:schemeClr val="tx1"/>
                          </a:solidFill>
                          <a:effectLst/>
                        </a:rPr>
                        <a:t>0.03</a:t>
                      </a:r>
                      <a:endParaRPr lang="en-US" sz="2000" kern="100" noProof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" sz="2000" kern="0" noProof="0">
                          <a:solidFill>
                            <a:schemeClr val="tx1"/>
                          </a:solidFill>
                          <a:effectLst/>
                        </a:rPr>
                        <a:t>0.3</a:t>
                      </a:r>
                      <a:endParaRPr lang="en-US" sz="2000" kern="100" noProof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" sz="2000" kern="0" noProof="0">
                          <a:solidFill>
                            <a:schemeClr val="tx1"/>
                          </a:solidFill>
                          <a:effectLst/>
                        </a:rPr>
                        <a:t>1.00</a:t>
                      </a:r>
                      <a:endParaRPr lang="en-US" sz="2000" kern="100" noProof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:a16="http://schemas.microsoft.com/office/drawing/2014/main" val="3360933432"/>
                  </a:ext>
                </a:extLst>
              </a:tr>
              <a:tr h="35960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" sz="1800" kern="0" noProof="0">
                          <a:solidFill>
                            <a:schemeClr val="tx1"/>
                          </a:solidFill>
                          <a:effectLst/>
                        </a:rPr>
                        <a:t>GPT4o</a:t>
                      </a:r>
                      <a:endParaRPr lang="en-US" sz="1800" kern="100" noProof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" sz="2000" kern="0" noProof="0">
                          <a:solidFill>
                            <a:schemeClr val="tx1"/>
                          </a:solidFill>
                          <a:effectLst/>
                        </a:rPr>
                        <a:t>API</a:t>
                      </a:r>
                      <a:endParaRPr lang="en-US" sz="2000" kern="100" noProof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" sz="2000" kern="0" noProof="0">
                          <a:solidFill>
                            <a:schemeClr val="tx1"/>
                          </a:solidFill>
                          <a:effectLst/>
                        </a:rPr>
                        <a:t>0.25</a:t>
                      </a:r>
                      <a:endParaRPr lang="en-US" sz="2000" kern="100" noProof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" sz="2000" kern="0" noProof="0">
                          <a:solidFill>
                            <a:schemeClr val="tx1"/>
                          </a:solidFill>
                          <a:effectLst/>
                        </a:rPr>
                        <a:t>0.01</a:t>
                      </a:r>
                      <a:endParaRPr lang="en-US" sz="2000" kern="100" noProof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" sz="2000" kern="0" noProof="0">
                          <a:solidFill>
                            <a:schemeClr val="tx1"/>
                          </a:solidFill>
                          <a:effectLst/>
                        </a:rPr>
                        <a:t>0.04</a:t>
                      </a:r>
                      <a:endParaRPr lang="en-US" sz="2000" kern="100" noProof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" sz="2000" kern="0" noProof="0">
                          <a:solidFill>
                            <a:schemeClr val="tx1"/>
                          </a:solidFill>
                          <a:effectLst/>
                        </a:rPr>
                        <a:t>0.3</a:t>
                      </a:r>
                      <a:endParaRPr lang="en-US" sz="2000" kern="100" noProof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" sz="2000" kern="0" noProof="0">
                          <a:solidFill>
                            <a:schemeClr val="tx1"/>
                          </a:solidFill>
                          <a:effectLst/>
                        </a:rPr>
                        <a:t>0.99</a:t>
                      </a:r>
                      <a:endParaRPr lang="en-US" sz="2000" kern="100" noProof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:a16="http://schemas.microsoft.com/office/drawing/2014/main" val="3210119428"/>
                  </a:ext>
                </a:extLst>
              </a:tr>
              <a:tr h="35960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" sz="1800" kern="0" noProof="0">
                          <a:solidFill>
                            <a:schemeClr val="tx1"/>
                          </a:solidFill>
                          <a:effectLst/>
                        </a:rPr>
                        <a:t>GPT4o</a:t>
                      </a:r>
                      <a:endParaRPr lang="en-US" sz="1800" kern="100" noProof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" sz="2000" kern="0" noProof="0">
                          <a:solidFill>
                            <a:schemeClr val="tx1"/>
                          </a:solidFill>
                          <a:effectLst/>
                        </a:rPr>
                        <a:t>API</a:t>
                      </a:r>
                      <a:endParaRPr lang="en-US" sz="2000" kern="100" noProof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" sz="2000" kern="0" noProof="0">
                          <a:solidFill>
                            <a:schemeClr val="tx1"/>
                          </a:solidFill>
                          <a:effectLst/>
                        </a:rPr>
                        <a:t>0.50</a:t>
                      </a:r>
                      <a:endParaRPr lang="en-US" sz="2000" kern="100" noProof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" sz="2000" kern="0" noProof="0">
                          <a:solidFill>
                            <a:schemeClr val="tx1"/>
                          </a:solidFill>
                          <a:effectLst/>
                        </a:rPr>
                        <a:t>0.01</a:t>
                      </a:r>
                      <a:endParaRPr lang="en-US" sz="2000" kern="100" noProof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" sz="2000" kern="0" noProof="0">
                          <a:solidFill>
                            <a:schemeClr val="tx1"/>
                          </a:solidFill>
                          <a:effectLst/>
                        </a:rPr>
                        <a:t>0.07</a:t>
                      </a:r>
                      <a:endParaRPr lang="en-US" sz="2000" kern="100" noProof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" sz="2000" kern="0" noProof="0">
                          <a:solidFill>
                            <a:schemeClr val="tx1"/>
                          </a:solidFill>
                          <a:effectLst/>
                        </a:rPr>
                        <a:t>0.6</a:t>
                      </a:r>
                      <a:endParaRPr lang="en-US" sz="2000" kern="100" noProof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" sz="2000" kern="0" noProof="0">
                          <a:solidFill>
                            <a:schemeClr val="tx1"/>
                          </a:solidFill>
                          <a:effectLst/>
                        </a:rPr>
                        <a:t>0.99</a:t>
                      </a:r>
                      <a:endParaRPr lang="en-US" sz="2000" kern="100" noProof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:a16="http://schemas.microsoft.com/office/drawing/2014/main" val="3250548585"/>
                  </a:ext>
                </a:extLst>
              </a:tr>
              <a:tr h="35960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" sz="1800" kern="0" noProof="0">
                          <a:solidFill>
                            <a:schemeClr val="tx1"/>
                          </a:solidFill>
                          <a:effectLst/>
                        </a:rPr>
                        <a:t>GPT4o</a:t>
                      </a:r>
                      <a:endParaRPr lang="en-US" sz="1800" kern="100" noProof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" sz="2000" kern="0" noProof="0">
                          <a:solidFill>
                            <a:schemeClr val="tx1"/>
                          </a:solidFill>
                          <a:effectLst/>
                        </a:rPr>
                        <a:t>API</a:t>
                      </a:r>
                      <a:endParaRPr lang="en-US" sz="2000" kern="100" noProof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" sz="2000" kern="0" noProof="0">
                          <a:solidFill>
                            <a:schemeClr val="tx1"/>
                          </a:solidFill>
                          <a:effectLst/>
                        </a:rPr>
                        <a:t>0.75</a:t>
                      </a:r>
                      <a:endParaRPr lang="en-US" sz="2000" kern="100" noProof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" sz="2000" kern="0" noProof="0">
                          <a:solidFill>
                            <a:schemeClr val="tx1"/>
                          </a:solidFill>
                          <a:effectLst/>
                        </a:rPr>
                        <a:t>0.01</a:t>
                      </a:r>
                      <a:endParaRPr lang="en-US" sz="2000" kern="100" noProof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" sz="2000" kern="0" noProof="0">
                          <a:solidFill>
                            <a:schemeClr val="tx1"/>
                          </a:solidFill>
                          <a:effectLst/>
                        </a:rPr>
                        <a:t>0.07</a:t>
                      </a:r>
                      <a:endParaRPr lang="en-US" sz="2000" kern="100" noProof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" sz="2000" kern="0" noProof="0">
                          <a:solidFill>
                            <a:schemeClr val="tx1"/>
                          </a:solidFill>
                          <a:effectLst/>
                        </a:rPr>
                        <a:t>0.6</a:t>
                      </a:r>
                      <a:endParaRPr lang="en-US" sz="2000" kern="100" noProof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" sz="2000" kern="0" noProof="0">
                          <a:solidFill>
                            <a:schemeClr val="tx1"/>
                          </a:solidFill>
                          <a:effectLst/>
                        </a:rPr>
                        <a:t>0.99</a:t>
                      </a:r>
                      <a:endParaRPr lang="en-US" sz="2000" kern="100" noProof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:a16="http://schemas.microsoft.com/office/drawing/2014/main" val="4253362561"/>
                  </a:ext>
                </a:extLst>
              </a:tr>
              <a:tr h="35960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" sz="1800" kern="0" noProof="0">
                          <a:solidFill>
                            <a:schemeClr val="tx1"/>
                          </a:solidFill>
                          <a:effectLst/>
                        </a:rPr>
                        <a:t>GPT4o</a:t>
                      </a:r>
                      <a:endParaRPr lang="en-US" sz="1800" kern="100" noProof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" sz="2000" kern="0" noProof="0">
                          <a:solidFill>
                            <a:schemeClr val="tx1"/>
                          </a:solidFill>
                          <a:effectLst/>
                        </a:rPr>
                        <a:t>API</a:t>
                      </a:r>
                      <a:endParaRPr lang="en-US" sz="2000" kern="100" noProof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" sz="2000" kern="0" noProof="0">
                          <a:solidFill>
                            <a:schemeClr val="tx1"/>
                          </a:solidFill>
                          <a:effectLst/>
                        </a:rPr>
                        <a:t>1.00</a:t>
                      </a:r>
                      <a:endParaRPr lang="en-US" sz="2000" kern="100" noProof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" sz="2000" kern="0" noProof="0">
                          <a:solidFill>
                            <a:schemeClr val="tx1"/>
                          </a:solidFill>
                          <a:effectLst/>
                        </a:rPr>
                        <a:t>0.02</a:t>
                      </a:r>
                      <a:endParaRPr lang="en-US" sz="2000" kern="100" noProof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" sz="2000" kern="0" noProof="0">
                          <a:solidFill>
                            <a:schemeClr val="tx1"/>
                          </a:solidFill>
                          <a:effectLst/>
                        </a:rPr>
                        <a:t>0.10</a:t>
                      </a:r>
                      <a:endParaRPr lang="en-US" sz="2000" kern="100" noProof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" sz="2000" kern="0" noProof="0">
                          <a:solidFill>
                            <a:schemeClr val="tx1"/>
                          </a:solidFill>
                          <a:effectLst/>
                        </a:rPr>
                        <a:t>0.8</a:t>
                      </a:r>
                      <a:endParaRPr lang="en-US" sz="2000" kern="100" noProof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" sz="2000" kern="0" noProof="0">
                          <a:solidFill>
                            <a:schemeClr val="tx1"/>
                          </a:solidFill>
                          <a:effectLst/>
                        </a:rPr>
                        <a:t>0.97</a:t>
                      </a:r>
                      <a:endParaRPr lang="en-US" sz="2000" kern="100" noProof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:a16="http://schemas.microsoft.com/office/drawing/2014/main" val="1168696893"/>
                  </a:ext>
                </a:extLst>
              </a:tr>
              <a:tr h="35960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" sz="1800" kern="0" noProof="0">
                          <a:solidFill>
                            <a:schemeClr val="tx1"/>
                          </a:solidFill>
                          <a:effectLst/>
                        </a:rPr>
                        <a:t>Humano</a:t>
                      </a:r>
                      <a:endParaRPr lang="en-US" sz="1800" kern="100" noProof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endParaRPr lang="en-US" sz="2000" kern="100" noProof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" sz="2000" kern="0" noProof="0">
                          <a:solidFill>
                            <a:schemeClr val="tx1"/>
                          </a:solidFill>
                          <a:effectLst/>
                        </a:rPr>
                        <a:t>-</a:t>
                      </a:r>
                      <a:endParaRPr lang="en-US" sz="2000" kern="100" noProof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" sz="2000" kern="0" noProof="0">
                          <a:solidFill>
                            <a:schemeClr val="tx1"/>
                          </a:solidFill>
                          <a:effectLst/>
                        </a:rPr>
                        <a:t>5.21</a:t>
                      </a:r>
                      <a:endParaRPr lang="en-US" sz="2000" kern="100" noProof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" sz="2000" kern="0" noProof="0">
                          <a:solidFill>
                            <a:schemeClr val="tx1"/>
                          </a:solidFill>
                          <a:effectLst/>
                        </a:rPr>
                        <a:t>1.70</a:t>
                      </a:r>
                      <a:endParaRPr lang="en-US" sz="2000" kern="100" noProof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" sz="2000" kern="0" noProof="0">
                          <a:solidFill>
                            <a:schemeClr val="tx1"/>
                          </a:solidFill>
                          <a:effectLst/>
                        </a:rPr>
                        <a:t>8</a:t>
                      </a:r>
                      <a:endParaRPr lang="en-US" sz="2000" kern="100" noProof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" sz="2000" kern="0" noProof="0" dirty="0">
                          <a:solidFill>
                            <a:schemeClr val="tx1"/>
                          </a:solidFill>
                          <a:effectLst/>
                        </a:rPr>
                        <a:t>0.59</a:t>
                      </a:r>
                      <a:endParaRPr lang="en-US" sz="2000" kern="100" noProof="0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:a16="http://schemas.microsoft.com/office/drawing/2014/main" val="22652477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368246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a 3">
            <a:extLst>
              <a:ext uri="{FF2B5EF4-FFF2-40B4-BE49-F238E27FC236}">
                <a16:creationId xmlns:a16="http://schemas.microsoft.com/office/drawing/2014/main" id="{A9347EDD-CB87-5AE9-C224-4B55F6B161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094841"/>
              </p:ext>
            </p:extLst>
          </p:nvPr>
        </p:nvGraphicFramePr>
        <p:xfrm>
          <a:off x="596152" y="290979"/>
          <a:ext cx="7261973" cy="633444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586087">
                  <a:extLst>
                    <a:ext uri="{9D8B030D-6E8A-4147-A177-3AD203B41FA5}">
                      <a16:colId xmlns:a16="http://schemas.microsoft.com/office/drawing/2014/main" val="315372124"/>
                    </a:ext>
                  </a:extLst>
                </a:gridCol>
                <a:gridCol w="2228137">
                  <a:extLst>
                    <a:ext uri="{9D8B030D-6E8A-4147-A177-3AD203B41FA5}">
                      <a16:colId xmlns:a16="http://schemas.microsoft.com/office/drawing/2014/main" val="158799430"/>
                    </a:ext>
                  </a:extLst>
                </a:gridCol>
                <a:gridCol w="1447749">
                  <a:extLst>
                    <a:ext uri="{9D8B030D-6E8A-4147-A177-3AD203B41FA5}">
                      <a16:colId xmlns:a16="http://schemas.microsoft.com/office/drawing/2014/main" val="3828645250"/>
                    </a:ext>
                  </a:extLst>
                </a:gridCol>
              </a:tblGrid>
              <a:tr h="39751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2400" kern="100" noProof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38835" marR="38835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" sz="2400" kern="0" noProof="0">
                          <a:solidFill>
                            <a:schemeClr val="tx1"/>
                          </a:solidFill>
                          <a:effectLst/>
                        </a:rPr>
                        <a:t>Temperatura</a:t>
                      </a:r>
                      <a:endParaRPr lang="en-US" sz="2400" kern="100" noProof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835" marR="38835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" sz="2400" kern="0" noProof="0" dirty="0">
                          <a:solidFill>
                            <a:schemeClr val="tx1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r (humano)</a:t>
                      </a:r>
                      <a:endParaRPr lang="en-US" sz="2400" kern="100" noProof="0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835" marR="38835" marT="0" marB="0" anchor="b"/>
                </a:tc>
                <a:extLst>
                  <a:ext uri="{0D108BD9-81ED-4DB2-BD59-A6C34878D82A}">
                    <a16:rowId xmlns:a16="http://schemas.microsoft.com/office/drawing/2014/main" val="3536476185"/>
                  </a:ext>
                </a:extLst>
              </a:tr>
              <a:tr h="39751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" sz="2400" kern="0" noProof="0">
                          <a:solidFill>
                            <a:schemeClr val="tx1"/>
                          </a:solidFill>
                          <a:effectLst/>
                        </a:rPr>
                        <a:t>1 - ChatGPT4o</a:t>
                      </a:r>
                      <a:endParaRPr lang="en-US" sz="2400" kern="100" noProof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835" marR="38835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" sz="2400" kern="0" noProof="0">
                          <a:solidFill>
                            <a:schemeClr val="tx1"/>
                          </a:solidFill>
                          <a:effectLst/>
                        </a:rPr>
                        <a:t>-</a:t>
                      </a:r>
                      <a:endParaRPr lang="en-US" sz="2400" kern="100" noProof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835" marR="38835" marT="0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" sz="2400" b="0" i="0" u="none" strike="noStrike" noProof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0.95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41587282"/>
                  </a:ext>
                </a:extLst>
              </a:tr>
              <a:tr h="39751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" sz="2400" kern="0" noProof="0">
                          <a:solidFill>
                            <a:schemeClr val="tx1"/>
                          </a:solidFill>
                          <a:effectLst/>
                        </a:rPr>
                        <a:t>2 - ChatGPT4o1</a:t>
                      </a:r>
                      <a:endParaRPr lang="en-US" sz="2400" kern="100" noProof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835" marR="38835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" sz="2400" kern="0" noProof="0">
                          <a:solidFill>
                            <a:schemeClr val="tx1"/>
                          </a:solidFill>
                          <a:effectLst/>
                        </a:rPr>
                        <a:t>-</a:t>
                      </a:r>
                      <a:endParaRPr lang="en-US" sz="2400" kern="100" noProof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835" marR="38835" marT="0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" sz="2400" b="0" i="0" u="none" strike="noStrike" noProof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0.93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40475833"/>
                  </a:ext>
                </a:extLst>
              </a:tr>
              <a:tr h="39751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" sz="2400" kern="0" noProof="0" dirty="0">
                          <a:solidFill>
                            <a:schemeClr val="tx1"/>
                          </a:solidFill>
                          <a:effectLst/>
                        </a:rPr>
                        <a:t>3 - DeepSeek</a:t>
                      </a:r>
                      <a:endParaRPr lang="en-US" sz="2400" kern="100" noProof="0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835" marR="38835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" sz="2400" kern="0" noProof="0">
                          <a:solidFill>
                            <a:schemeClr val="tx1"/>
                          </a:solidFill>
                          <a:effectLst/>
                        </a:rPr>
                        <a:t>-</a:t>
                      </a:r>
                      <a:endParaRPr lang="en-US" sz="2400" kern="100" noProof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835" marR="38835" marT="0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" sz="2400" b="0" i="0" u="none" strike="noStrike" noProof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0.94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2460011203"/>
                  </a:ext>
                </a:extLst>
              </a:tr>
              <a:tr h="39751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" sz="2400" kern="0" noProof="0">
                          <a:solidFill>
                            <a:schemeClr val="tx1"/>
                          </a:solidFill>
                          <a:effectLst/>
                        </a:rPr>
                        <a:t>4 - GPT4</a:t>
                      </a:r>
                      <a:endParaRPr lang="en-US" sz="2400" kern="100" noProof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835" marR="38835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" sz="2400" kern="0" noProof="0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en-US" sz="2400" kern="100" noProof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835" marR="38835" marT="0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" sz="2400" b="0" i="0" u="none" strike="noStrike" noProof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0.93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4135654939"/>
                  </a:ext>
                </a:extLst>
              </a:tr>
              <a:tr h="39751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" sz="2400" kern="0" noProof="0">
                          <a:solidFill>
                            <a:schemeClr val="tx1"/>
                          </a:solidFill>
                          <a:effectLst/>
                        </a:rPr>
                        <a:t>5 - GPT4</a:t>
                      </a:r>
                      <a:endParaRPr lang="en-US" sz="2400" kern="100" noProof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835" marR="38835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" sz="2400" kern="0" noProof="0">
                          <a:solidFill>
                            <a:schemeClr val="tx1"/>
                          </a:solidFill>
                          <a:effectLst/>
                        </a:rPr>
                        <a:t>0.25</a:t>
                      </a:r>
                      <a:endParaRPr lang="en-US" sz="2400" kern="100" noProof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835" marR="38835" marT="0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" sz="2400" b="0" i="0" u="none" strike="noStrike" noProof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0.93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567501108"/>
                  </a:ext>
                </a:extLst>
              </a:tr>
              <a:tr h="39751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" sz="2400" kern="0" noProof="0">
                          <a:solidFill>
                            <a:schemeClr val="tx1"/>
                          </a:solidFill>
                          <a:effectLst/>
                        </a:rPr>
                        <a:t>6- GPT4</a:t>
                      </a:r>
                      <a:endParaRPr lang="en-US" sz="2400" kern="100" noProof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835" marR="38835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" sz="2400" kern="0" noProof="0">
                          <a:solidFill>
                            <a:schemeClr val="tx1"/>
                          </a:solidFill>
                          <a:effectLst/>
                        </a:rPr>
                        <a:t>0.50</a:t>
                      </a:r>
                      <a:endParaRPr lang="en-US" sz="2400" kern="100" noProof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835" marR="38835" marT="0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" sz="2400" b="0" i="0" u="none" strike="noStrike" noProof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0.93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67297111"/>
                  </a:ext>
                </a:extLst>
              </a:tr>
              <a:tr h="39751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" sz="2400" kern="0" noProof="0">
                          <a:solidFill>
                            <a:schemeClr val="tx1"/>
                          </a:solidFill>
                          <a:effectLst/>
                        </a:rPr>
                        <a:t>7 - GPT4</a:t>
                      </a:r>
                      <a:endParaRPr lang="en-US" sz="2400" kern="100" noProof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835" marR="38835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" sz="2400" kern="0" noProof="0">
                          <a:solidFill>
                            <a:schemeClr val="tx1"/>
                          </a:solidFill>
                          <a:effectLst/>
                        </a:rPr>
                        <a:t>0.75</a:t>
                      </a:r>
                      <a:endParaRPr lang="en-US" sz="2400" kern="100" noProof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835" marR="38835" marT="0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" sz="2400" b="0" i="0" u="none" strike="noStrike" noProof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0.93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726771661"/>
                  </a:ext>
                </a:extLst>
              </a:tr>
              <a:tr h="39751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" sz="2400" kern="0" noProof="0">
                          <a:solidFill>
                            <a:schemeClr val="tx1"/>
                          </a:solidFill>
                          <a:effectLst/>
                        </a:rPr>
                        <a:t>8 - GPT4</a:t>
                      </a:r>
                      <a:endParaRPr lang="en-US" sz="2400" kern="100" noProof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835" marR="38835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" sz="2400" kern="0" noProof="0">
                          <a:solidFill>
                            <a:schemeClr val="tx1"/>
                          </a:solidFill>
                          <a:effectLst/>
                        </a:rPr>
                        <a:t>1.00</a:t>
                      </a:r>
                      <a:endParaRPr lang="en-US" sz="2400" kern="100" noProof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835" marR="38835" marT="0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" sz="2400" b="0" i="0" u="none" strike="noStrike" noProof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0.94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697787440"/>
                  </a:ext>
                </a:extLst>
              </a:tr>
              <a:tr h="39751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" sz="2400" kern="0" noProof="0">
                          <a:solidFill>
                            <a:schemeClr val="tx1"/>
                          </a:solidFill>
                          <a:effectLst/>
                        </a:rPr>
                        <a:t>9 - GPT4o</a:t>
                      </a:r>
                      <a:endParaRPr lang="en-US" sz="2400" kern="100" noProof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835" marR="38835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" sz="2400" kern="0" noProof="0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en-US" sz="2400" kern="100" noProof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835" marR="38835" marT="0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" sz="2400" b="0" i="0" u="none" strike="noStrike" noProof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0.95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923546500"/>
                  </a:ext>
                </a:extLst>
              </a:tr>
              <a:tr h="39751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" sz="2400" kern="0" noProof="0">
                          <a:solidFill>
                            <a:schemeClr val="tx1"/>
                          </a:solidFill>
                          <a:effectLst/>
                        </a:rPr>
                        <a:t>10 - GPT4o</a:t>
                      </a:r>
                      <a:endParaRPr lang="en-US" sz="2400" kern="100" noProof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835" marR="38835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" sz="2400" kern="0" noProof="0">
                          <a:solidFill>
                            <a:schemeClr val="tx1"/>
                          </a:solidFill>
                          <a:effectLst/>
                        </a:rPr>
                        <a:t>0.25</a:t>
                      </a:r>
                      <a:endParaRPr lang="en-US" sz="2400" kern="100" noProof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835" marR="38835" marT="0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" sz="2400" b="0" i="0" u="none" strike="noStrike" noProof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0.95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165896975"/>
                  </a:ext>
                </a:extLst>
              </a:tr>
              <a:tr h="39751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" sz="2400" kern="0" noProof="0">
                          <a:solidFill>
                            <a:schemeClr val="tx1"/>
                          </a:solidFill>
                          <a:effectLst/>
                        </a:rPr>
                        <a:t>11 - GPT4o</a:t>
                      </a:r>
                      <a:endParaRPr lang="en-US" sz="2400" kern="100" noProof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835" marR="38835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" sz="2400" kern="0" noProof="0">
                          <a:solidFill>
                            <a:schemeClr val="tx1"/>
                          </a:solidFill>
                          <a:effectLst/>
                        </a:rPr>
                        <a:t>0.50</a:t>
                      </a:r>
                      <a:endParaRPr lang="en-US" sz="2400" kern="100" noProof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835" marR="38835" marT="0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" sz="2400" b="0" i="0" u="none" strike="noStrike" noProof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0.95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4226909906"/>
                  </a:ext>
                </a:extLst>
              </a:tr>
              <a:tr h="39751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" sz="2400" kern="0" noProof="0">
                          <a:solidFill>
                            <a:schemeClr val="tx1"/>
                          </a:solidFill>
                          <a:effectLst/>
                        </a:rPr>
                        <a:t>12 - GPT4o</a:t>
                      </a:r>
                      <a:endParaRPr lang="en-US" sz="2400" kern="100" noProof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835" marR="38835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" sz="2400" kern="0" noProof="0">
                          <a:solidFill>
                            <a:schemeClr val="tx1"/>
                          </a:solidFill>
                          <a:effectLst/>
                        </a:rPr>
                        <a:t>0.75</a:t>
                      </a:r>
                      <a:endParaRPr lang="en-US" sz="2400" kern="100" noProof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835" marR="38835" marT="0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" sz="2400" b="0" i="0" u="none" strike="noStrike" noProof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0.95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701996485"/>
                  </a:ext>
                </a:extLst>
              </a:tr>
              <a:tr h="39751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" sz="2400" kern="0" noProof="0">
                          <a:solidFill>
                            <a:schemeClr val="tx1"/>
                          </a:solidFill>
                          <a:effectLst/>
                        </a:rPr>
                        <a:t>13 - GPT4o</a:t>
                      </a:r>
                      <a:endParaRPr lang="en-US" sz="2400" kern="100" noProof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835" marR="38835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" sz="2400" kern="0" noProof="0">
                          <a:solidFill>
                            <a:schemeClr val="tx1"/>
                          </a:solidFill>
                          <a:effectLst/>
                        </a:rPr>
                        <a:t>1.00</a:t>
                      </a:r>
                      <a:endParaRPr lang="en-US" sz="2400" kern="100" noProof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835" marR="38835" marT="0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" sz="2400" b="0" i="0" u="none" strike="noStrike" noProof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0.95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677615869"/>
                  </a:ext>
                </a:extLst>
              </a:tr>
              <a:tr h="39751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" sz="2400" kern="0" noProof="0">
                          <a:solidFill>
                            <a:schemeClr val="tx1"/>
                          </a:solidFill>
                          <a:effectLst/>
                        </a:rPr>
                        <a:t>14 - Humano</a:t>
                      </a:r>
                      <a:endParaRPr lang="en-US" sz="2400" kern="100" noProof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835" marR="38835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" sz="2400" kern="0" noProof="0">
                          <a:solidFill>
                            <a:schemeClr val="tx1"/>
                          </a:solidFill>
                          <a:effectLst/>
                        </a:rPr>
                        <a:t>-</a:t>
                      </a:r>
                      <a:endParaRPr lang="en-US" sz="2400" kern="100" noProof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835" marR="38835" marT="0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" sz="2400" b="0" i="0" u="none" strike="noStrike" noProof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1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2311516403"/>
                  </a:ext>
                </a:extLst>
              </a:tr>
            </a:tbl>
          </a:graphicData>
        </a:graphic>
      </p:graphicFrame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9535300D-1BE3-4C0D-8855-E020225752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87498" y="1739386"/>
            <a:ext cx="3308350" cy="834231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pt" sz="3800" noProof="0"/>
              <a:t>Correlações LLMs vs </a:t>
            </a:r>
          </a:p>
          <a:p>
            <a:pPr marL="0" indent="0">
              <a:buNone/>
            </a:pPr>
            <a:r>
              <a:rPr lang="pt" sz="3800" noProof="0"/>
              <a:t>Humano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4892556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740F30D-35B8-55EB-7F31-DE88F77123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01650"/>
            <a:ext cx="10515600" cy="5675313"/>
          </a:xfrm>
        </p:spPr>
        <p:txBody>
          <a:bodyPr/>
          <a:lstStyle/>
          <a:p>
            <a:r>
              <a:rPr lang="pt" sz="2400" noProof="0" dirty="0"/>
              <a:t>Também relacionamos com dados reais</a:t>
            </a:r>
          </a:p>
          <a:p>
            <a:pPr lvl="1"/>
            <a:endParaRPr lang="pt" sz="2400" noProof="0" dirty="0"/>
          </a:p>
          <a:p>
            <a:pPr lvl="1"/>
            <a:r>
              <a:rPr lang="pt" sz="2400" noProof="0" dirty="0"/>
              <a:t>Conjunto de dados reais</a:t>
            </a:r>
          </a:p>
          <a:p>
            <a:pPr lvl="2"/>
            <a:r>
              <a:rPr lang="pt" sz="2400" noProof="0" dirty="0"/>
              <a:t>~ 220 alunos </a:t>
            </a:r>
          </a:p>
          <a:p>
            <a:pPr lvl="2"/>
            <a:r>
              <a:rPr lang="pt" sz="2400" noProof="0" dirty="0"/>
              <a:t>Medidas big-five (BFI) com quádruplas</a:t>
            </a:r>
          </a:p>
          <a:p>
            <a:pPr lvl="2"/>
            <a:r>
              <a:rPr lang="pt" sz="2400" noProof="0" dirty="0"/>
              <a:t>Honesto (Low stakes) vs simular uma seleção para um trabalho (high stakes)</a:t>
            </a:r>
          </a:p>
        </p:txBody>
      </p:sp>
      <p:pic>
        <p:nvPicPr>
          <p:cNvPr id="7170" name="Picture 2" descr="Símbolo de apostas altas ou baixas. Palavras conceituais Apostas altas e apostas baixas em cubos de madeira. Mão Do Homem De Negócios Imagem de Stock - Imagem de cinza, cópia: 262758459">
            <a:extLst>
              <a:ext uri="{FF2B5EF4-FFF2-40B4-BE49-F238E27FC236}">
                <a16:creationId xmlns:a16="http://schemas.microsoft.com/office/drawing/2014/main" id="{9CF397FE-B352-8FDC-C3A4-30E25D64C6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4900" y="3992641"/>
            <a:ext cx="4794250" cy="2265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915390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07DD57FC-6499-FC93-ED57-FAABB8B941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83718" y="1881094"/>
            <a:ext cx="4716368" cy="3095812"/>
          </a:xfrm>
        </p:spPr>
        <p:txBody>
          <a:bodyPr>
            <a:normAutofit/>
          </a:bodyPr>
          <a:lstStyle/>
          <a:p>
            <a:pPr marL="914400" lvl="2" indent="0">
              <a:buNone/>
            </a:pPr>
            <a:r>
              <a:rPr lang="pt" sz="2400" noProof="0" dirty="0"/>
              <a:t>Calculamos a diferença entre as condições high e low stakes para cada item; e correlacionamos essas diferenças com as </a:t>
            </a:r>
            <a:r>
              <a:rPr lang="pt" sz="2400" dirty="0"/>
              <a:t>avaliações das LLMs.</a:t>
            </a:r>
            <a:endParaRPr lang="pt" sz="2400" noProof="0" dirty="0"/>
          </a:p>
        </p:txBody>
      </p:sp>
      <p:graphicFrame>
        <p:nvGraphicFramePr>
          <p:cNvPr id="5" name="Tabela 4">
            <a:extLst>
              <a:ext uri="{FF2B5EF4-FFF2-40B4-BE49-F238E27FC236}">
                <a16:creationId xmlns:a16="http://schemas.microsoft.com/office/drawing/2014/main" id="{BBC3FAF4-E080-804F-60BE-5DF690026F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1186188"/>
              </p:ext>
            </p:extLst>
          </p:nvPr>
        </p:nvGraphicFramePr>
        <p:xfrm>
          <a:off x="883584" y="711746"/>
          <a:ext cx="6032499" cy="543450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698749">
                  <a:extLst>
                    <a:ext uri="{9D8B030D-6E8A-4147-A177-3AD203B41FA5}">
                      <a16:colId xmlns:a16="http://schemas.microsoft.com/office/drawing/2014/main" val="3934829896"/>
                    </a:ext>
                  </a:extLst>
                </a:gridCol>
                <a:gridCol w="1701800">
                  <a:extLst>
                    <a:ext uri="{9D8B030D-6E8A-4147-A177-3AD203B41FA5}">
                      <a16:colId xmlns:a16="http://schemas.microsoft.com/office/drawing/2014/main" val="1053335085"/>
                    </a:ext>
                  </a:extLst>
                </a:gridCol>
                <a:gridCol w="1631950">
                  <a:extLst>
                    <a:ext uri="{9D8B030D-6E8A-4147-A177-3AD203B41FA5}">
                      <a16:colId xmlns:a16="http://schemas.microsoft.com/office/drawing/2014/main" val="3465450301"/>
                    </a:ext>
                  </a:extLst>
                </a:gridCol>
              </a:tblGrid>
              <a:tr h="22553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2000" kern="100" noProof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34675" marR="34675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kern="0" noProof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2000" kern="100" noProof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675" marR="34675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" sz="2000" kern="0" noProof="0">
                          <a:solidFill>
                            <a:schemeClr val="tx1"/>
                          </a:solidFill>
                          <a:effectLst/>
                        </a:rPr>
                        <a:t>Dados reais</a:t>
                      </a:r>
                      <a:endParaRPr lang="en-US" sz="2000" kern="100" noProof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675" marR="34675" marT="0" marB="0" anchor="b"/>
                </a:tc>
                <a:extLst>
                  <a:ext uri="{0D108BD9-81ED-4DB2-BD59-A6C34878D82A}">
                    <a16:rowId xmlns:a16="http://schemas.microsoft.com/office/drawing/2014/main" val="837449827"/>
                  </a:ext>
                </a:extLst>
              </a:tr>
              <a:tr h="3454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" sz="2000" kern="0" noProof="0">
                          <a:solidFill>
                            <a:schemeClr val="tx1"/>
                          </a:solidFill>
                          <a:effectLst/>
                        </a:rPr>
                        <a:t>Avaliações</a:t>
                      </a:r>
                      <a:endParaRPr lang="en-US" sz="2000" kern="100" noProof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675" marR="34675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" sz="2000" kern="0" noProof="0">
                          <a:solidFill>
                            <a:schemeClr val="tx1"/>
                          </a:solidFill>
                          <a:effectLst/>
                        </a:rPr>
                        <a:t>Temperatura</a:t>
                      </a:r>
                      <a:endParaRPr lang="en-US" sz="2000" kern="100" noProof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675" marR="34675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" sz="2000" kern="0" noProof="0">
                          <a:solidFill>
                            <a:schemeClr val="tx1"/>
                          </a:solidFill>
                          <a:effectLst/>
                        </a:rPr>
                        <a:t>DIF Alto-Baixo</a:t>
                      </a:r>
                      <a:endParaRPr lang="en-US" sz="2000" kern="100" noProof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675" marR="34675" marT="0" marB="0" anchor="b"/>
                </a:tc>
                <a:extLst>
                  <a:ext uri="{0D108BD9-81ED-4DB2-BD59-A6C34878D82A}">
                    <a16:rowId xmlns:a16="http://schemas.microsoft.com/office/drawing/2014/main" val="3182519515"/>
                  </a:ext>
                </a:extLst>
              </a:tr>
              <a:tr h="40803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" sz="2000" kern="0" noProof="0">
                          <a:solidFill>
                            <a:schemeClr val="tx1"/>
                          </a:solidFill>
                          <a:effectLst/>
                        </a:rPr>
                        <a:t>ChatGPT4o</a:t>
                      </a:r>
                      <a:endParaRPr lang="en-US" sz="2000" kern="100" noProof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675" marR="34675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" sz="2000" kern="0" noProof="0">
                          <a:solidFill>
                            <a:schemeClr val="tx1"/>
                          </a:solidFill>
                          <a:effectLst/>
                        </a:rPr>
                        <a:t>-</a:t>
                      </a:r>
                      <a:endParaRPr lang="en-US" sz="2000" kern="100" noProof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675" marR="34675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" sz="2000" kern="0" noProof="0">
                          <a:solidFill>
                            <a:schemeClr val="tx1"/>
                          </a:solidFill>
                          <a:effectLst/>
                        </a:rPr>
                        <a:t>0.83</a:t>
                      </a:r>
                      <a:endParaRPr lang="en-US" sz="2000" kern="100" noProof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675" marR="34675" marT="0" marB="0" anchor="b"/>
                </a:tc>
                <a:extLst>
                  <a:ext uri="{0D108BD9-81ED-4DB2-BD59-A6C34878D82A}">
                    <a16:rowId xmlns:a16="http://schemas.microsoft.com/office/drawing/2014/main" val="3676990904"/>
                  </a:ext>
                </a:extLst>
              </a:tr>
              <a:tr h="40803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" sz="2000" kern="0" noProof="0">
                          <a:solidFill>
                            <a:schemeClr val="tx1"/>
                          </a:solidFill>
                          <a:effectLst/>
                        </a:rPr>
                        <a:t>ChatGPT4o1</a:t>
                      </a:r>
                      <a:endParaRPr lang="en-US" sz="2000" kern="100" noProof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675" marR="34675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" sz="2000" kern="0" noProof="0">
                          <a:solidFill>
                            <a:schemeClr val="tx1"/>
                          </a:solidFill>
                          <a:effectLst/>
                        </a:rPr>
                        <a:t>-</a:t>
                      </a:r>
                      <a:endParaRPr lang="en-US" sz="2000" kern="100" noProof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675" marR="34675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" sz="2000" kern="0" noProof="0">
                          <a:solidFill>
                            <a:schemeClr val="tx1"/>
                          </a:solidFill>
                          <a:effectLst/>
                        </a:rPr>
                        <a:t>0.8</a:t>
                      </a:r>
                      <a:endParaRPr lang="en-US" sz="2000" kern="100" noProof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675" marR="34675" marT="0" marB="0" anchor="b"/>
                </a:tc>
                <a:extLst>
                  <a:ext uri="{0D108BD9-81ED-4DB2-BD59-A6C34878D82A}">
                    <a16:rowId xmlns:a16="http://schemas.microsoft.com/office/drawing/2014/main" val="2831774208"/>
                  </a:ext>
                </a:extLst>
              </a:tr>
              <a:tr h="40803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" sz="2000" kern="0" noProof="0">
                          <a:solidFill>
                            <a:schemeClr val="tx1"/>
                          </a:solidFill>
                          <a:effectLst/>
                        </a:rPr>
                        <a:t>Busca Profunda</a:t>
                      </a:r>
                      <a:endParaRPr lang="en-US" sz="2000" kern="100" noProof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675" marR="34675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" sz="2000" kern="0" noProof="0">
                          <a:solidFill>
                            <a:schemeClr val="tx1"/>
                          </a:solidFill>
                          <a:effectLst/>
                        </a:rPr>
                        <a:t>-</a:t>
                      </a:r>
                      <a:endParaRPr lang="en-US" sz="2000" kern="100" noProof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675" marR="34675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" sz="2000" kern="0" noProof="0">
                          <a:solidFill>
                            <a:schemeClr val="tx1"/>
                          </a:solidFill>
                          <a:effectLst/>
                        </a:rPr>
                        <a:t>0.79</a:t>
                      </a:r>
                      <a:endParaRPr lang="en-US" sz="2000" kern="100" noProof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675" marR="34675" marT="0" marB="0" anchor="b"/>
                </a:tc>
                <a:extLst>
                  <a:ext uri="{0D108BD9-81ED-4DB2-BD59-A6C34878D82A}">
                    <a16:rowId xmlns:a16="http://schemas.microsoft.com/office/drawing/2014/main" val="2785062717"/>
                  </a:ext>
                </a:extLst>
              </a:tr>
              <a:tr h="21362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" sz="2000" kern="0" noProof="0">
                          <a:solidFill>
                            <a:schemeClr val="tx1"/>
                          </a:solidFill>
                          <a:effectLst/>
                        </a:rPr>
                        <a:t>GPT4</a:t>
                      </a:r>
                      <a:endParaRPr lang="en-US" sz="2000" kern="100" noProof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675" marR="34675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" sz="2000" kern="0" noProof="0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en-US" sz="2000" kern="100" noProof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675" marR="34675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" sz="2000" kern="0" noProof="0">
                          <a:solidFill>
                            <a:schemeClr val="tx1"/>
                          </a:solidFill>
                          <a:effectLst/>
                        </a:rPr>
                        <a:t>0.82</a:t>
                      </a:r>
                      <a:endParaRPr lang="en-US" sz="2000" kern="100" noProof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675" marR="34675" marT="0" marB="0" anchor="b"/>
                </a:tc>
                <a:extLst>
                  <a:ext uri="{0D108BD9-81ED-4DB2-BD59-A6C34878D82A}">
                    <a16:rowId xmlns:a16="http://schemas.microsoft.com/office/drawing/2014/main" val="983831804"/>
                  </a:ext>
                </a:extLst>
              </a:tr>
              <a:tr h="21362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" sz="2000" kern="0" noProof="0">
                          <a:solidFill>
                            <a:schemeClr val="tx1"/>
                          </a:solidFill>
                          <a:effectLst/>
                        </a:rPr>
                        <a:t>GPT4</a:t>
                      </a:r>
                      <a:endParaRPr lang="en-US" sz="2000" kern="100" noProof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675" marR="34675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" sz="2000" kern="0" noProof="0">
                          <a:solidFill>
                            <a:schemeClr val="tx1"/>
                          </a:solidFill>
                          <a:effectLst/>
                        </a:rPr>
                        <a:t>0.25</a:t>
                      </a:r>
                      <a:endParaRPr lang="en-US" sz="2000" kern="100" noProof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675" marR="34675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" sz="2000" kern="0" noProof="0" dirty="0">
                          <a:solidFill>
                            <a:schemeClr val="tx1"/>
                          </a:solidFill>
                          <a:effectLst/>
                        </a:rPr>
                        <a:t>0.82</a:t>
                      </a:r>
                      <a:endParaRPr lang="en-US" sz="2000" kern="100" noProof="0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675" marR="34675" marT="0" marB="0" anchor="b"/>
                </a:tc>
                <a:extLst>
                  <a:ext uri="{0D108BD9-81ED-4DB2-BD59-A6C34878D82A}">
                    <a16:rowId xmlns:a16="http://schemas.microsoft.com/office/drawing/2014/main" val="2917191512"/>
                  </a:ext>
                </a:extLst>
              </a:tr>
              <a:tr h="21362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" sz="2000" kern="0" noProof="0">
                          <a:solidFill>
                            <a:schemeClr val="tx1"/>
                          </a:solidFill>
                          <a:effectLst/>
                        </a:rPr>
                        <a:t>GPT4</a:t>
                      </a:r>
                      <a:endParaRPr lang="en-US" sz="2000" kern="100" noProof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675" marR="34675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" sz="2000" kern="0" noProof="0">
                          <a:solidFill>
                            <a:schemeClr val="tx1"/>
                          </a:solidFill>
                          <a:effectLst/>
                        </a:rPr>
                        <a:t>0.50</a:t>
                      </a:r>
                      <a:endParaRPr lang="en-US" sz="2000" kern="100" noProof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675" marR="34675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" sz="2000" kern="0" noProof="0">
                          <a:solidFill>
                            <a:schemeClr val="tx1"/>
                          </a:solidFill>
                          <a:effectLst/>
                        </a:rPr>
                        <a:t>0.82</a:t>
                      </a:r>
                      <a:endParaRPr lang="en-US" sz="2000" kern="100" noProof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675" marR="34675" marT="0" marB="0" anchor="b"/>
                </a:tc>
                <a:extLst>
                  <a:ext uri="{0D108BD9-81ED-4DB2-BD59-A6C34878D82A}">
                    <a16:rowId xmlns:a16="http://schemas.microsoft.com/office/drawing/2014/main" val="218936073"/>
                  </a:ext>
                </a:extLst>
              </a:tr>
              <a:tr h="21362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" sz="2000" kern="0" noProof="0">
                          <a:solidFill>
                            <a:schemeClr val="tx1"/>
                          </a:solidFill>
                          <a:effectLst/>
                        </a:rPr>
                        <a:t>GPT4</a:t>
                      </a:r>
                      <a:endParaRPr lang="en-US" sz="2000" kern="100" noProof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675" marR="34675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" sz="2000" kern="0" noProof="0">
                          <a:solidFill>
                            <a:schemeClr val="tx1"/>
                          </a:solidFill>
                          <a:effectLst/>
                        </a:rPr>
                        <a:t>0.75</a:t>
                      </a:r>
                      <a:endParaRPr lang="en-US" sz="2000" kern="100" noProof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675" marR="34675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" sz="2000" kern="0" noProof="0">
                          <a:solidFill>
                            <a:schemeClr val="tx1"/>
                          </a:solidFill>
                          <a:effectLst/>
                        </a:rPr>
                        <a:t>0.81</a:t>
                      </a:r>
                      <a:endParaRPr lang="en-US" sz="2000" kern="100" noProof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675" marR="34675" marT="0" marB="0" anchor="b"/>
                </a:tc>
                <a:extLst>
                  <a:ext uri="{0D108BD9-81ED-4DB2-BD59-A6C34878D82A}">
                    <a16:rowId xmlns:a16="http://schemas.microsoft.com/office/drawing/2014/main" val="2220107288"/>
                  </a:ext>
                </a:extLst>
              </a:tr>
              <a:tr h="21362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" sz="2000" kern="0" noProof="0">
                          <a:solidFill>
                            <a:schemeClr val="tx1"/>
                          </a:solidFill>
                          <a:effectLst/>
                        </a:rPr>
                        <a:t>GPT4</a:t>
                      </a:r>
                      <a:endParaRPr lang="en-US" sz="2000" kern="100" noProof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675" marR="34675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" sz="2000" kern="0" noProof="0">
                          <a:solidFill>
                            <a:schemeClr val="tx1"/>
                          </a:solidFill>
                          <a:effectLst/>
                        </a:rPr>
                        <a:t>1.00</a:t>
                      </a:r>
                      <a:endParaRPr lang="en-US" sz="2000" kern="100" noProof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675" marR="34675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" sz="2000" kern="0" noProof="0">
                          <a:solidFill>
                            <a:schemeClr val="tx1"/>
                          </a:solidFill>
                          <a:effectLst/>
                        </a:rPr>
                        <a:t>0.81</a:t>
                      </a:r>
                      <a:endParaRPr lang="en-US" sz="2000" kern="100" noProof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675" marR="34675" marT="0" marB="0" anchor="b"/>
                </a:tc>
                <a:extLst>
                  <a:ext uri="{0D108BD9-81ED-4DB2-BD59-A6C34878D82A}">
                    <a16:rowId xmlns:a16="http://schemas.microsoft.com/office/drawing/2014/main" val="1682169455"/>
                  </a:ext>
                </a:extLst>
              </a:tr>
              <a:tr h="21362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" sz="2000" kern="0" noProof="0">
                          <a:solidFill>
                            <a:schemeClr val="tx1"/>
                          </a:solidFill>
                          <a:effectLst/>
                        </a:rPr>
                        <a:t>GPT4o</a:t>
                      </a:r>
                      <a:endParaRPr lang="en-US" sz="2000" kern="100" noProof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675" marR="34675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" sz="2000" kern="0" noProof="0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en-US" sz="2000" kern="100" noProof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675" marR="34675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" sz="2000" kern="0" noProof="0">
                          <a:solidFill>
                            <a:schemeClr val="tx1"/>
                          </a:solidFill>
                          <a:effectLst/>
                        </a:rPr>
                        <a:t>0.83</a:t>
                      </a:r>
                      <a:endParaRPr lang="en-US" sz="2000" kern="100" noProof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675" marR="34675" marT="0" marB="0" anchor="b"/>
                </a:tc>
                <a:extLst>
                  <a:ext uri="{0D108BD9-81ED-4DB2-BD59-A6C34878D82A}">
                    <a16:rowId xmlns:a16="http://schemas.microsoft.com/office/drawing/2014/main" val="4143673142"/>
                  </a:ext>
                </a:extLst>
              </a:tr>
              <a:tr h="21362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" sz="2000" kern="0" noProof="0">
                          <a:solidFill>
                            <a:schemeClr val="tx1"/>
                          </a:solidFill>
                          <a:effectLst/>
                        </a:rPr>
                        <a:t>GPT4o</a:t>
                      </a:r>
                      <a:endParaRPr lang="en-US" sz="2000" kern="100" noProof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675" marR="34675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" sz="2000" kern="0" noProof="0">
                          <a:solidFill>
                            <a:schemeClr val="tx1"/>
                          </a:solidFill>
                          <a:effectLst/>
                        </a:rPr>
                        <a:t>0.25</a:t>
                      </a:r>
                      <a:endParaRPr lang="en-US" sz="2000" kern="100" noProof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675" marR="34675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" sz="2000" kern="0" noProof="0">
                          <a:solidFill>
                            <a:schemeClr val="tx1"/>
                          </a:solidFill>
                          <a:effectLst/>
                        </a:rPr>
                        <a:t>0.82</a:t>
                      </a:r>
                      <a:endParaRPr lang="en-US" sz="2000" kern="100" noProof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675" marR="34675" marT="0" marB="0" anchor="b"/>
                </a:tc>
                <a:extLst>
                  <a:ext uri="{0D108BD9-81ED-4DB2-BD59-A6C34878D82A}">
                    <a16:rowId xmlns:a16="http://schemas.microsoft.com/office/drawing/2014/main" val="4133555403"/>
                  </a:ext>
                </a:extLst>
              </a:tr>
              <a:tr h="21362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" sz="2000" kern="0" noProof="0">
                          <a:solidFill>
                            <a:schemeClr val="tx1"/>
                          </a:solidFill>
                          <a:effectLst/>
                        </a:rPr>
                        <a:t>GPT4o</a:t>
                      </a:r>
                      <a:endParaRPr lang="en-US" sz="2000" kern="100" noProof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675" marR="34675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" sz="2000" kern="0" noProof="0">
                          <a:solidFill>
                            <a:schemeClr val="tx1"/>
                          </a:solidFill>
                          <a:effectLst/>
                        </a:rPr>
                        <a:t>0.50</a:t>
                      </a:r>
                      <a:endParaRPr lang="en-US" sz="2000" kern="100" noProof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675" marR="34675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" sz="2000" kern="0" noProof="0">
                          <a:solidFill>
                            <a:schemeClr val="tx1"/>
                          </a:solidFill>
                          <a:effectLst/>
                        </a:rPr>
                        <a:t>0.83</a:t>
                      </a:r>
                      <a:endParaRPr lang="en-US" sz="2000" kern="100" noProof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675" marR="34675" marT="0" marB="0" anchor="b"/>
                </a:tc>
                <a:extLst>
                  <a:ext uri="{0D108BD9-81ED-4DB2-BD59-A6C34878D82A}">
                    <a16:rowId xmlns:a16="http://schemas.microsoft.com/office/drawing/2014/main" val="2368200069"/>
                  </a:ext>
                </a:extLst>
              </a:tr>
              <a:tr h="21362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" sz="2000" kern="0" noProof="0">
                          <a:solidFill>
                            <a:schemeClr val="tx1"/>
                          </a:solidFill>
                          <a:effectLst/>
                        </a:rPr>
                        <a:t>GPT4o</a:t>
                      </a:r>
                      <a:endParaRPr lang="en-US" sz="2000" kern="100" noProof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675" marR="34675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" sz="2000" kern="0" noProof="0">
                          <a:solidFill>
                            <a:schemeClr val="tx1"/>
                          </a:solidFill>
                          <a:effectLst/>
                        </a:rPr>
                        <a:t>0.75</a:t>
                      </a:r>
                      <a:endParaRPr lang="en-US" sz="2000" kern="100" noProof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675" marR="34675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" sz="2000" kern="0" noProof="0">
                          <a:solidFill>
                            <a:schemeClr val="tx1"/>
                          </a:solidFill>
                          <a:effectLst/>
                        </a:rPr>
                        <a:t>0.83</a:t>
                      </a:r>
                      <a:endParaRPr lang="en-US" sz="2000" kern="100" noProof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675" marR="34675" marT="0" marB="0" anchor="b"/>
                </a:tc>
                <a:extLst>
                  <a:ext uri="{0D108BD9-81ED-4DB2-BD59-A6C34878D82A}">
                    <a16:rowId xmlns:a16="http://schemas.microsoft.com/office/drawing/2014/main" val="155684504"/>
                  </a:ext>
                </a:extLst>
              </a:tr>
              <a:tr h="21362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" sz="2000" kern="0" noProof="0">
                          <a:solidFill>
                            <a:schemeClr val="tx1"/>
                          </a:solidFill>
                          <a:effectLst/>
                        </a:rPr>
                        <a:t>GPT4o</a:t>
                      </a:r>
                      <a:endParaRPr lang="en-US" sz="2000" kern="100" noProof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675" marR="34675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" sz="2000" kern="0" noProof="0">
                          <a:solidFill>
                            <a:schemeClr val="tx1"/>
                          </a:solidFill>
                          <a:effectLst/>
                        </a:rPr>
                        <a:t>1.00</a:t>
                      </a:r>
                      <a:endParaRPr lang="en-US" sz="2000" kern="100" noProof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675" marR="34675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" sz="2000" kern="0" noProof="0">
                          <a:solidFill>
                            <a:schemeClr val="tx1"/>
                          </a:solidFill>
                          <a:effectLst/>
                        </a:rPr>
                        <a:t>0.83</a:t>
                      </a:r>
                      <a:endParaRPr lang="en-US" sz="2000" kern="100" noProof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675" marR="34675" marT="0" marB="0" anchor="b"/>
                </a:tc>
                <a:extLst>
                  <a:ext uri="{0D108BD9-81ED-4DB2-BD59-A6C34878D82A}">
                    <a16:rowId xmlns:a16="http://schemas.microsoft.com/office/drawing/2014/main" val="3721552772"/>
                  </a:ext>
                </a:extLst>
              </a:tr>
              <a:tr h="40803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" sz="2000" kern="0" noProof="0">
                          <a:solidFill>
                            <a:schemeClr val="tx1"/>
                          </a:solidFill>
                          <a:effectLst/>
                        </a:rPr>
                        <a:t>Avaliação humana</a:t>
                      </a:r>
                      <a:endParaRPr lang="en-US" sz="2000" kern="100" noProof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675" marR="34675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" sz="2000" kern="0" noProof="0">
                          <a:solidFill>
                            <a:schemeClr val="tx1"/>
                          </a:solidFill>
                          <a:effectLst/>
                        </a:rPr>
                        <a:t>-</a:t>
                      </a:r>
                      <a:endParaRPr lang="en-US" sz="2000" kern="100" noProof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675" marR="34675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" sz="2000" kern="0" noProof="0" dirty="0">
                          <a:solidFill>
                            <a:schemeClr val="tx1"/>
                          </a:solidFill>
                          <a:effectLst/>
                        </a:rPr>
                        <a:t>0.8</a:t>
                      </a:r>
                      <a:endParaRPr lang="en-US" sz="2000" kern="100" noProof="0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675" marR="34675" marT="0" marB="0" anchor="b"/>
                </a:tc>
                <a:extLst>
                  <a:ext uri="{0D108BD9-81ED-4DB2-BD59-A6C34878D82A}">
                    <a16:rowId xmlns:a16="http://schemas.microsoft.com/office/drawing/2014/main" val="17130111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93984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BB372DA-6DCC-4F3A-3411-DBB75BC592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60350"/>
            <a:ext cx="10515600" cy="5916613"/>
          </a:xfrm>
        </p:spPr>
        <p:txBody>
          <a:bodyPr/>
          <a:lstStyle/>
          <a:p>
            <a:r>
              <a:rPr lang="pt" noProof="0"/>
              <a:t>Finalmente ajustamos o modelo SEM usando cargas LLMs</a:t>
            </a:r>
          </a:p>
        </p:txBody>
      </p:sp>
      <p:sp>
        <p:nvSpPr>
          <p:cNvPr id="2" name="Elipse 1">
            <a:extLst>
              <a:ext uri="{FF2B5EF4-FFF2-40B4-BE49-F238E27FC236}">
                <a16:creationId xmlns:a16="http://schemas.microsoft.com/office/drawing/2014/main" id="{7C30FA61-2400-8291-0001-B36859FD9434}"/>
              </a:ext>
            </a:extLst>
          </p:cNvPr>
          <p:cNvSpPr/>
          <p:nvPr/>
        </p:nvSpPr>
        <p:spPr>
          <a:xfrm>
            <a:off x="6174370" y="936285"/>
            <a:ext cx="1511889" cy="978295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cxnSp>
        <p:nvCxnSpPr>
          <p:cNvPr id="29" name="Conector de Seta Reta 2">
            <a:extLst>
              <a:ext uri="{FF2B5EF4-FFF2-40B4-BE49-F238E27FC236}">
                <a16:creationId xmlns:a16="http://schemas.microsoft.com/office/drawing/2014/main" id="{80BD007C-1208-BE94-AEC6-581BE1CF08FE}"/>
              </a:ext>
            </a:extLst>
          </p:cNvPr>
          <p:cNvCxnSpPr>
            <a:cxnSpLocks/>
            <a:stCxn id="2" idx="4"/>
            <a:endCxn id="30" idx="0"/>
          </p:cNvCxnSpPr>
          <p:nvPr/>
        </p:nvCxnSpPr>
        <p:spPr>
          <a:xfrm flipH="1">
            <a:off x="5884219" y="1914580"/>
            <a:ext cx="1046096" cy="15552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CaixaDeTexto 4">
            <a:extLst>
              <a:ext uri="{FF2B5EF4-FFF2-40B4-BE49-F238E27FC236}">
                <a16:creationId xmlns:a16="http://schemas.microsoft.com/office/drawing/2014/main" id="{D6791205-F8A2-2B79-A19E-AC9BC0860DC8}"/>
              </a:ext>
            </a:extLst>
          </p:cNvPr>
          <p:cNvSpPr txBox="1"/>
          <p:nvPr/>
        </p:nvSpPr>
        <p:spPr>
          <a:xfrm>
            <a:off x="5511727" y="3469815"/>
            <a:ext cx="744983" cy="461665"/>
          </a:xfrm>
          <a:prstGeom prst="rect">
            <a:avLst/>
          </a:prstGeom>
          <a:noFill/>
          <a:ln w="22225">
            <a:solidFill>
              <a:schemeClr val="accent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" sz="2400" noProof="0"/>
              <a:t>+ d</a:t>
            </a:r>
          </a:p>
        </p:txBody>
      </p:sp>
      <p:sp>
        <p:nvSpPr>
          <p:cNvPr id="31" name="CaixaDeTexto 5">
            <a:extLst>
              <a:ext uri="{FF2B5EF4-FFF2-40B4-BE49-F238E27FC236}">
                <a16:creationId xmlns:a16="http://schemas.microsoft.com/office/drawing/2014/main" id="{FC7AF56E-5985-B7A6-1C9B-285F072155DA}"/>
              </a:ext>
            </a:extLst>
          </p:cNvPr>
          <p:cNvSpPr txBox="1"/>
          <p:nvPr/>
        </p:nvSpPr>
        <p:spPr>
          <a:xfrm>
            <a:off x="6430794" y="3469813"/>
            <a:ext cx="662634" cy="461665"/>
          </a:xfrm>
          <a:prstGeom prst="rect">
            <a:avLst/>
          </a:prstGeom>
          <a:noFill/>
          <a:ln w="22225">
            <a:solidFill>
              <a:schemeClr val="accent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" sz="2400" noProof="0"/>
              <a:t>- d</a:t>
            </a:r>
          </a:p>
        </p:txBody>
      </p:sp>
      <p:sp>
        <p:nvSpPr>
          <p:cNvPr id="32" name="CaixaDeTexto 6">
            <a:extLst>
              <a:ext uri="{FF2B5EF4-FFF2-40B4-BE49-F238E27FC236}">
                <a16:creationId xmlns:a16="http://schemas.microsoft.com/office/drawing/2014/main" id="{6F4FA6CE-A6D1-994F-3A52-E8DC5F573EFC}"/>
              </a:ext>
            </a:extLst>
          </p:cNvPr>
          <p:cNvSpPr txBox="1"/>
          <p:nvPr/>
        </p:nvSpPr>
        <p:spPr>
          <a:xfrm>
            <a:off x="7308955" y="3469814"/>
            <a:ext cx="596196" cy="461665"/>
          </a:xfrm>
          <a:prstGeom prst="rect">
            <a:avLst/>
          </a:prstGeom>
          <a:noFill/>
          <a:ln w="22225">
            <a:solidFill>
              <a:schemeClr val="accent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" sz="2400" noProof="0" dirty="0"/>
              <a:t>+ u</a:t>
            </a:r>
          </a:p>
        </p:txBody>
      </p:sp>
      <p:sp>
        <p:nvSpPr>
          <p:cNvPr id="33" name="CaixaDeTexto 7">
            <a:extLst>
              <a:ext uri="{FF2B5EF4-FFF2-40B4-BE49-F238E27FC236}">
                <a16:creationId xmlns:a16="http://schemas.microsoft.com/office/drawing/2014/main" id="{657D0724-2DDD-6865-6CB2-2BBB47B8E544}"/>
              </a:ext>
            </a:extLst>
          </p:cNvPr>
          <p:cNvSpPr txBox="1"/>
          <p:nvPr/>
        </p:nvSpPr>
        <p:spPr>
          <a:xfrm>
            <a:off x="8091493" y="3469813"/>
            <a:ext cx="643726" cy="461665"/>
          </a:xfrm>
          <a:prstGeom prst="rect">
            <a:avLst/>
          </a:prstGeom>
          <a:noFill/>
          <a:ln w="22225">
            <a:solidFill>
              <a:schemeClr val="accent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" sz="2400" noProof="0"/>
              <a:t>- u</a:t>
            </a:r>
          </a:p>
        </p:txBody>
      </p:sp>
      <p:cxnSp>
        <p:nvCxnSpPr>
          <p:cNvPr id="34" name="Conector de Seta Reta 8">
            <a:extLst>
              <a:ext uri="{FF2B5EF4-FFF2-40B4-BE49-F238E27FC236}">
                <a16:creationId xmlns:a16="http://schemas.microsoft.com/office/drawing/2014/main" id="{013F628A-ED9E-CD24-7729-1D8F0EB4CD79}"/>
              </a:ext>
            </a:extLst>
          </p:cNvPr>
          <p:cNvCxnSpPr>
            <a:cxnSpLocks/>
            <a:stCxn id="2" idx="4"/>
            <a:endCxn id="31" idx="0"/>
          </p:cNvCxnSpPr>
          <p:nvPr/>
        </p:nvCxnSpPr>
        <p:spPr>
          <a:xfrm flipH="1">
            <a:off x="6762111" y="1914580"/>
            <a:ext cx="168204" cy="15552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Conector de Seta Reta 9">
            <a:extLst>
              <a:ext uri="{FF2B5EF4-FFF2-40B4-BE49-F238E27FC236}">
                <a16:creationId xmlns:a16="http://schemas.microsoft.com/office/drawing/2014/main" id="{E9E5BE45-273E-EA1A-ED23-656FA8469623}"/>
              </a:ext>
            </a:extLst>
          </p:cNvPr>
          <p:cNvCxnSpPr>
            <a:cxnSpLocks/>
            <a:stCxn id="2" idx="4"/>
            <a:endCxn id="32" idx="0"/>
          </p:cNvCxnSpPr>
          <p:nvPr/>
        </p:nvCxnSpPr>
        <p:spPr>
          <a:xfrm>
            <a:off x="6930315" y="1914580"/>
            <a:ext cx="676738" cy="15552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Conector de Seta Reta 10">
            <a:extLst>
              <a:ext uri="{FF2B5EF4-FFF2-40B4-BE49-F238E27FC236}">
                <a16:creationId xmlns:a16="http://schemas.microsoft.com/office/drawing/2014/main" id="{B718A2B6-8560-B441-0464-8E0734C59F9B}"/>
              </a:ext>
            </a:extLst>
          </p:cNvPr>
          <p:cNvCxnSpPr>
            <a:cxnSpLocks/>
            <a:stCxn id="2" idx="4"/>
            <a:endCxn id="33" idx="0"/>
          </p:cNvCxnSpPr>
          <p:nvPr/>
        </p:nvCxnSpPr>
        <p:spPr>
          <a:xfrm>
            <a:off x="6930315" y="1914580"/>
            <a:ext cx="1483041" cy="15552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Elipse 11">
            <a:extLst>
              <a:ext uri="{FF2B5EF4-FFF2-40B4-BE49-F238E27FC236}">
                <a16:creationId xmlns:a16="http://schemas.microsoft.com/office/drawing/2014/main" id="{F1001E90-D7AA-2226-DB11-1F3A84D278D0}"/>
              </a:ext>
            </a:extLst>
          </p:cNvPr>
          <p:cNvSpPr/>
          <p:nvPr/>
        </p:nvSpPr>
        <p:spPr>
          <a:xfrm flipH="1">
            <a:off x="6506369" y="4868393"/>
            <a:ext cx="908050" cy="864861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cxnSp>
        <p:nvCxnSpPr>
          <p:cNvPr id="38" name="Conector de Seta Reta 12">
            <a:extLst>
              <a:ext uri="{FF2B5EF4-FFF2-40B4-BE49-F238E27FC236}">
                <a16:creationId xmlns:a16="http://schemas.microsoft.com/office/drawing/2014/main" id="{D9C1365C-A9A1-86D6-6355-1738DC5E44EB}"/>
              </a:ext>
            </a:extLst>
          </p:cNvPr>
          <p:cNvCxnSpPr>
            <a:cxnSpLocks/>
            <a:stCxn id="37" idx="0"/>
            <a:endCxn id="30" idx="2"/>
          </p:cNvCxnSpPr>
          <p:nvPr/>
        </p:nvCxnSpPr>
        <p:spPr>
          <a:xfrm flipH="1" flipV="1">
            <a:off x="5884219" y="3931480"/>
            <a:ext cx="1076175" cy="9369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Conector de Seta Reta 13">
            <a:extLst>
              <a:ext uri="{FF2B5EF4-FFF2-40B4-BE49-F238E27FC236}">
                <a16:creationId xmlns:a16="http://schemas.microsoft.com/office/drawing/2014/main" id="{DDCA9B68-258E-CDB9-D652-A04DFFE0D2C4}"/>
              </a:ext>
            </a:extLst>
          </p:cNvPr>
          <p:cNvCxnSpPr>
            <a:cxnSpLocks/>
            <a:stCxn id="37" idx="0"/>
            <a:endCxn id="31" idx="2"/>
          </p:cNvCxnSpPr>
          <p:nvPr/>
        </p:nvCxnSpPr>
        <p:spPr>
          <a:xfrm flipH="1" flipV="1">
            <a:off x="6762111" y="3931478"/>
            <a:ext cx="198283" cy="93691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Conector de Seta Reta 14">
            <a:extLst>
              <a:ext uri="{FF2B5EF4-FFF2-40B4-BE49-F238E27FC236}">
                <a16:creationId xmlns:a16="http://schemas.microsoft.com/office/drawing/2014/main" id="{A02F6569-79F9-620F-6C95-4E03F077CA17}"/>
              </a:ext>
            </a:extLst>
          </p:cNvPr>
          <p:cNvCxnSpPr>
            <a:cxnSpLocks/>
            <a:stCxn id="37" idx="0"/>
            <a:endCxn id="32" idx="2"/>
          </p:cNvCxnSpPr>
          <p:nvPr/>
        </p:nvCxnSpPr>
        <p:spPr>
          <a:xfrm flipV="1">
            <a:off x="6960394" y="3931479"/>
            <a:ext cx="646659" cy="9369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Conector de Seta Reta 15">
            <a:extLst>
              <a:ext uri="{FF2B5EF4-FFF2-40B4-BE49-F238E27FC236}">
                <a16:creationId xmlns:a16="http://schemas.microsoft.com/office/drawing/2014/main" id="{AC200D0E-1108-CD23-BFA7-C54410230255}"/>
              </a:ext>
            </a:extLst>
          </p:cNvPr>
          <p:cNvCxnSpPr>
            <a:cxnSpLocks/>
            <a:stCxn id="37" idx="0"/>
            <a:endCxn id="33" idx="2"/>
          </p:cNvCxnSpPr>
          <p:nvPr/>
        </p:nvCxnSpPr>
        <p:spPr>
          <a:xfrm flipV="1">
            <a:off x="6960394" y="3931478"/>
            <a:ext cx="1452962" cy="93691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CaixaDeTexto 16">
            <a:extLst>
              <a:ext uri="{FF2B5EF4-FFF2-40B4-BE49-F238E27FC236}">
                <a16:creationId xmlns:a16="http://schemas.microsoft.com/office/drawing/2014/main" id="{E1C1EB6F-854F-099F-0378-1886D7B8B246}"/>
              </a:ext>
            </a:extLst>
          </p:cNvPr>
          <p:cNvSpPr txBox="1"/>
          <p:nvPr/>
        </p:nvSpPr>
        <p:spPr>
          <a:xfrm>
            <a:off x="6430117" y="1225744"/>
            <a:ext cx="2135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" noProof="0"/>
              <a:t>Fator</a:t>
            </a:r>
          </a:p>
        </p:txBody>
      </p:sp>
      <p:sp>
        <p:nvSpPr>
          <p:cNvPr id="43" name="CaixaDeTexto 17">
            <a:extLst>
              <a:ext uri="{FF2B5EF4-FFF2-40B4-BE49-F238E27FC236}">
                <a16:creationId xmlns:a16="http://schemas.microsoft.com/office/drawing/2014/main" id="{95CB0768-CF4C-ADB9-6325-3854EADB35E0}"/>
              </a:ext>
            </a:extLst>
          </p:cNvPr>
          <p:cNvSpPr txBox="1"/>
          <p:nvPr/>
        </p:nvSpPr>
        <p:spPr>
          <a:xfrm>
            <a:off x="6762111" y="5116157"/>
            <a:ext cx="607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" dirty="0"/>
              <a:t>DS</a:t>
            </a:r>
            <a:endParaRPr lang="pt" noProof="0" dirty="0"/>
          </a:p>
        </p:txBody>
      </p:sp>
      <p:sp>
        <p:nvSpPr>
          <p:cNvPr id="44" name="Espaço Reservado para Conteúdo 2">
            <a:extLst>
              <a:ext uri="{FF2B5EF4-FFF2-40B4-BE49-F238E27FC236}">
                <a16:creationId xmlns:a16="http://schemas.microsoft.com/office/drawing/2014/main" id="{7FFBC633-F6D6-5FBF-6A69-A37A8EFD791E}"/>
              </a:ext>
            </a:extLst>
          </p:cNvPr>
          <p:cNvSpPr txBox="1">
            <a:spLocks/>
          </p:cNvSpPr>
          <p:nvPr/>
        </p:nvSpPr>
        <p:spPr>
          <a:xfrm>
            <a:off x="8919369" y="4247879"/>
            <a:ext cx="2260600" cy="10345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" noProof="0"/>
              <a:t>d=desejável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t" sz="2400" noProof="0"/>
              <a:t>u = indesejável</a:t>
            </a:r>
          </a:p>
          <a:p>
            <a:pPr marL="914400" lvl="2" indent="0">
              <a:buFont typeface="Arial" panose="020B0604020202020204" pitchFamily="34" charset="0"/>
              <a:buNone/>
            </a:pPr>
            <a:endParaRPr lang="en-US" sz="2400" noProof="0"/>
          </a:p>
          <a:p>
            <a:pPr marL="914400" lvl="2" indent="0">
              <a:buFont typeface="Arial" panose="020B0604020202020204" pitchFamily="34" charset="0"/>
              <a:buNone/>
            </a:pPr>
            <a:endParaRPr lang="en-US" sz="2400" noProof="0"/>
          </a:p>
          <a:p>
            <a:endParaRPr lang="en-US" noProof="0"/>
          </a:p>
          <a:p>
            <a:pPr marL="457200" lvl="1" indent="0">
              <a:buFont typeface="Arial" panose="020B0604020202020204" pitchFamily="34" charset="0"/>
              <a:buNone/>
            </a:pPr>
            <a:endParaRPr lang="en-US" noProof="0"/>
          </a:p>
        </p:txBody>
      </p:sp>
      <p:sp>
        <p:nvSpPr>
          <p:cNvPr id="45" name="CaixaDeTexto 62">
            <a:extLst>
              <a:ext uri="{FF2B5EF4-FFF2-40B4-BE49-F238E27FC236}">
                <a16:creationId xmlns:a16="http://schemas.microsoft.com/office/drawing/2014/main" id="{3A5154B7-874A-45AF-F073-5BEB3F0B71CB}"/>
              </a:ext>
            </a:extLst>
          </p:cNvPr>
          <p:cNvSpPr txBox="1"/>
          <p:nvPr/>
        </p:nvSpPr>
        <p:spPr>
          <a:xfrm>
            <a:off x="7769630" y="2573820"/>
            <a:ext cx="321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" noProof="0"/>
              <a:t>*</a:t>
            </a:r>
          </a:p>
        </p:txBody>
      </p:sp>
      <p:sp>
        <p:nvSpPr>
          <p:cNvPr id="46" name="CaixaDeTexto 1023">
            <a:extLst>
              <a:ext uri="{FF2B5EF4-FFF2-40B4-BE49-F238E27FC236}">
                <a16:creationId xmlns:a16="http://schemas.microsoft.com/office/drawing/2014/main" id="{ECCC8655-8585-1B04-7F0F-38EDB263BE1F}"/>
              </a:ext>
            </a:extLst>
          </p:cNvPr>
          <p:cNvSpPr txBox="1"/>
          <p:nvPr/>
        </p:nvSpPr>
        <p:spPr>
          <a:xfrm>
            <a:off x="7261632" y="2667282"/>
            <a:ext cx="321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" noProof="0"/>
              <a:t>*</a:t>
            </a:r>
          </a:p>
        </p:txBody>
      </p:sp>
      <p:sp>
        <p:nvSpPr>
          <p:cNvPr id="47" name="CaixaDeTexto 1024">
            <a:extLst>
              <a:ext uri="{FF2B5EF4-FFF2-40B4-BE49-F238E27FC236}">
                <a16:creationId xmlns:a16="http://schemas.microsoft.com/office/drawing/2014/main" id="{EA6ADFC3-C973-8862-DC9A-726182D12960}"/>
              </a:ext>
            </a:extLst>
          </p:cNvPr>
          <p:cNvSpPr txBox="1"/>
          <p:nvPr/>
        </p:nvSpPr>
        <p:spPr>
          <a:xfrm>
            <a:off x="6779178" y="2649824"/>
            <a:ext cx="321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" noProof="0"/>
              <a:t>*</a:t>
            </a:r>
          </a:p>
        </p:txBody>
      </p:sp>
      <p:sp>
        <p:nvSpPr>
          <p:cNvPr id="48" name="CaixaDeTexto 1026">
            <a:extLst>
              <a:ext uri="{FF2B5EF4-FFF2-40B4-BE49-F238E27FC236}">
                <a16:creationId xmlns:a16="http://schemas.microsoft.com/office/drawing/2014/main" id="{A35D99CB-CAB6-2037-C9AF-19E6E61FCF8C}"/>
              </a:ext>
            </a:extLst>
          </p:cNvPr>
          <p:cNvSpPr txBox="1"/>
          <p:nvPr/>
        </p:nvSpPr>
        <p:spPr>
          <a:xfrm>
            <a:off x="6239606" y="2725871"/>
            <a:ext cx="321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" noProof="0"/>
              <a:t>*</a:t>
            </a:r>
          </a:p>
        </p:txBody>
      </p:sp>
      <p:sp>
        <p:nvSpPr>
          <p:cNvPr id="49" name="CaixaDeTexto 1028">
            <a:extLst>
              <a:ext uri="{FF2B5EF4-FFF2-40B4-BE49-F238E27FC236}">
                <a16:creationId xmlns:a16="http://schemas.microsoft.com/office/drawing/2014/main" id="{25BBA131-C88E-1ED3-4AD4-182CE85AE46C}"/>
              </a:ext>
            </a:extLst>
          </p:cNvPr>
          <p:cNvSpPr txBox="1"/>
          <p:nvPr/>
        </p:nvSpPr>
        <p:spPr>
          <a:xfrm>
            <a:off x="7769630" y="4247879"/>
            <a:ext cx="856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" noProof="0">
                <a:solidFill>
                  <a:srgbClr val="FF0000"/>
                </a:solidFill>
              </a:rPr>
              <a:t>LLM</a:t>
            </a:r>
          </a:p>
        </p:txBody>
      </p:sp>
      <p:sp>
        <p:nvSpPr>
          <p:cNvPr id="50" name="CaixaDeTexto 1029">
            <a:extLst>
              <a:ext uri="{FF2B5EF4-FFF2-40B4-BE49-F238E27FC236}">
                <a16:creationId xmlns:a16="http://schemas.microsoft.com/office/drawing/2014/main" id="{12F103DD-510B-E839-F2C8-5A68C2F504B2}"/>
              </a:ext>
            </a:extLst>
          </p:cNvPr>
          <p:cNvSpPr txBox="1"/>
          <p:nvPr/>
        </p:nvSpPr>
        <p:spPr>
          <a:xfrm>
            <a:off x="5998755" y="4432545"/>
            <a:ext cx="856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" noProof="0">
                <a:solidFill>
                  <a:srgbClr val="FF0000"/>
                </a:solidFill>
              </a:rPr>
              <a:t>LLM</a:t>
            </a:r>
          </a:p>
        </p:txBody>
      </p:sp>
      <p:sp>
        <p:nvSpPr>
          <p:cNvPr id="51" name="CaixaDeTexto 1030">
            <a:extLst>
              <a:ext uri="{FF2B5EF4-FFF2-40B4-BE49-F238E27FC236}">
                <a16:creationId xmlns:a16="http://schemas.microsoft.com/office/drawing/2014/main" id="{952DA555-5A45-7CC6-A08E-3816C6B2C804}"/>
              </a:ext>
            </a:extLst>
          </p:cNvPr>
          <p:cNvSpPr txBox="1"/>
          <p:nvPr/>
        </p:nvSpPr>
        <p:spPr>
          <a:xfrm>
            <a:off x="6338115" y="4142454"/>
            <a:ext cx="856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" noProof="0">
                <a:solidFill>
                  <a:srgbClr val="FF0000"/>
                </a:solidFill>
              </a:rPr>
              <a:t>LLM</a:t>
            </a:r>
          </a:p>
        </p:txBody>
      </p:sp>
      <p:sp>
        <p:nvSpPr>
          <p:cNvPr id="52" name="CaixaDeTexto 1031">
            <a:extLst>
              <a:ext uri="{FF2B5EF4-FFF2-40B4-BE49-F238E27FC236}">
                <a16:creationId xmlns:a16="http://schemas.microsoft.com/office/drawing/2014/main" id="{02EBDE32-E136-0547-5B90-D89D0F00A8DB}"/>
              </a:ext>
            </a:extLst>
          </p:cNvPr>
          <p:cNvSpPr txBox="1"/>
          <p:nvPr/>
        </p:nvSpPr>
        <p:spPr>
          <a:xfrm>
            <a:off x="6851074" y="4158718"/>
            <a:ext cx="856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" noProof="0">
                <a:solidFill>
                  <a:srgbClr val="FF0000"/>
                </a:solidFill>
              </a:rPr>
              <a:t>LLM</a:t>
            </a:r>
          </a:p>
        </p:txBody>
      </p:sp>
    </p:spTree>
    <p:extLst>
      <p:ext uri="{BB962C8B-B14F-4D97-AF65-F5344CB8AC3E}">
        <p14:creationId xmlns:p14="http://schemas.microsoft.com/office/powerpoint/2010/main" val="253558015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8009A4E-AF4A-D87A-979C-533F784F9C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96900"/>
            <a:ext cx="9455150" cy="1118347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endParaRPr lang="pt" sz="2600" noProof="0" dirty="0"/>
          </a:p>
          <a:p>
            <a:pPr lvl="1"/>
            <a:r>
              <a:rPr lang="pt" sz="2600" noProof="0" dirty="0"/>
              <a:t>O controle da DS deveria diminiur a diferença entre Low e High Stakes</a:t>
            </a:r>
          </a:p>
          <a:p>
            <a:endParaRPr lang="en-US" noProof="0" dirty="0"/>
          </a:p>
        </p:txBody>
      </p:sp>
      <p:graphicFrame>
        <p:nvGraphicFramePr>
          <p:cNvPr id="4" name="Tabela 3">
            <a:extLst>
              <a:ext uri="{FF2B5EF4-FFF2-40B4-BE49-F238E27FC236}">
                <a16:creationId xmlns:a16="http://schemas.microsoft.com/office/drawing/2014/main" id="{91CF670E-3782-7E11-8FA3-54160FE467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3257650"/>
              </p:ext>
            </p:extLst>
          </p:nvPr>
        </p:nvGraphicFramePr>
        <p:xfrm>
          <a:off x="535781" y="1905000"/>
          <a:ext cx="9757571" cy="41402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55802">
                  <a:extLst>
                    <a:ext uri="{9D8B030D-6E8A-4147-A177-3AD203B41FA5}">
                      <a16:colId xmlns:a16="http://schemas.microsoft.com/office/drawing/2014/main" val="4119512286"/>
                    </a:ext>
                  </a:extLst>
                </a:gridCol>
                <a:gridCol w="1337597">
                  <a:extLst>
                    <a:ext uri="{9D8B030D-6E8A-4147-A177-3AD203B41FA5}">
                      <a16:colId xmlns:a16="http://schemas.microsoft.com/office/drawing/2014/main" val="2441883467"/>
                    </a:ext>
                  </a:extLst>
                </a:gridCol>
                <a:gridCol w="3080224">
                  <a:extLst>
                    <a:ext uri="{9D8B030D-6E8A-4147-A177-3AD203B41FA5}">
                      <a16:colId xmlns:a16="http://schemas.microsoft.com/office/drawing/2014/main" val="1523230665"/>
                    </a:ext>
                  </a:extLst>
                </a:gridCol>
                <a:gridCol w="1895441">
                  <a:extLst>
                    <a:ext uri="{9D8B030D-6E8A-4147-A177-3AD203B41FA5}">
                      <a16:colId xmlns:a16="http://schemas.microsoft.com/office/drawing/2014/main" val="1012929708"/>
                    </a:ext>
                  </a:extLst>
                </a:gridCol>
                <a:gridCol w="2488507">
                  <a:extLst>
                    <a:ext uri="{9D8B030D-6E8A-4147-A177-3AD203B41FA5}">
                      <a16:colId xmlns:a16="http://schemas.microsoft.com/office/drawing/2014/main" val="2764993578"/>
                    </a:ext>
                  </a:extLst>
                </a:gridCol>
              </a:tblGrid>
              <a:tr h="48041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2400" kern="100" noProof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44450" marR="44450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" sz="2400" kern="0" noProof="0" dirty="0">
                          <a:solidFill>
                            <a:schemeClr val="tx1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Sem controle DS</a:t>
                      </a:r>
                      <a:endParaRPr lang="en-US" sz="2400" kern="100" noProof="0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" sz="2400" kern="0" noProof="0" dirty="0">
                          <a:solidFill>
                            <a:schemeClr val="tx1"/>
                          </a:solidFill>
                          <a:effectLst/>
                        </a:rPr>
                        <a:t>Incluindo DS</a:t>
                      </a:r>
                      <a:endParaRPr lang="en-US" sz="2400" kern="100" noProof="0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9465949"/>
                  </a:ext>
                </a:extLst>
              </a:tr>
              <a:tr h="77728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400" kern="0" noProof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2400" kern="100" noProof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" sz="2400" kern="0" noProof="0" dirty="0">
                          <a:solidFill>
                            <a:schemeClr val="tx1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Low</a:t>
                      </a:r>
                      <a:endParaRPr lang="en-US" sz="2400" kern="100" noProof="0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" sz="2400" kern="0" noProof="0" dirty="0">
                          <a:solidFill>
                            <a:schemeClr val="tx1"/>
                          </a:solidFill>
                          <a:effectLst/>
                        </a:rPr>
                        <a:t>High</a:t>
                      </a:r>
                      <a:endParaRPr lang="en-US" sz="2400" kern="100" noProof="0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" sz="2400" kern="0" noProof="0" dirty="0">
                          <a:solidFill>
                            <a:schemeClr val="tx1"/>
                          </a:solidFill>
                          <a:effectLst/>
                        </a:rPr>
                        <a:t>Low</a:t>
                      </a:r>
                      <a:endParaRPr lang="en-US" sz="2400" kern="100" noProof="0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" sz="2400" kern="0" noProof="0" dirty="0">
                          <a:solidFill>
                            <a:schemeClr val="tx1"/>
                          </a:solidFill>
                          <a:effectLst/>
                        </a:rPr>
                        <a:t>High</a:t>
                      </a:r>
                      <a:endParaRPr lang="en-US" sz="2400" kern="100" noProof="0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1419878444"/>
                  </a:ext>
                </a:extLst>
              </a:tr>
              <a:tr h="48041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" sz="2400" kern="0" noProof="0">
                          <a:solidFill>
                            <a:schemeClr val="tx1"/>
                          </a:solidFill>
                          <a:effectLst/>
                        </a:rPr>
                        <a:t>DS</a:t>
                      </a:r>
                      <a:endParaRPr lang="en-US" sz="2400" kern="100" noProof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" sz="2400" kern="0" noProof="0" dirty="0">
                          <a:solidFill>
                            <a:schemeClr val="tx1"/>
                          </a:solidFill>
                          <a:effectLst/>
                        </a:rPr>
                        <a:t>-</a:t>
                      </a:r>
                      <a:endParaRPr lang="en-US" sz="2400" kern="100" noProof="0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" sz="2400" kern="0" noProof="0">
                          <a:solidFill>
                            <a:schemeClr val="tx1"/>
                          </a:solidFill>
                          <a:effectLst/>
                        </a:rPr>
                        <a:t>-</a:t>
                      </a:r>
                      <a:endParaRPr lang="en-US" sz="2400" kern="100" noProof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" sz="2400" kern="0" noProof="0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r>
                        <a:rPr lang="pt" sz="2400" kern="0" baseline="30000" noProof="0">
                          <a:solidFill>
                            <a:schemeClr val="tx1"/>
                          </a:solidFill>
                          <a:effectLst/>
                        </a:rPr>
                        <a:t>a</a:t>
                      </a:r>
                      <a:endParaRPr lang="en-US" sz="2400" kern="100" noProof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" sz="2400" kern="0" noProof="0">
                          <a:solidFill>
                            <a:schemeClr val="tx1"/>
                          </a:solidFill>
                          <a:effectLst/>
                        </a:rPr>
                        <a:t>0.51*</a:t>
                      </a:r>
                      <a:endParaRPr lang="en-US" sz="2400" kern="100" noProof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3041998490"/>
                  </a:ext>
                </a:extLst>
              </a:tr>
              <a:tr h="48041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" sz="2400" kern="0" noProof="0">
                          <a:solidFill>
                            <a:schemeClr val="tx1"/>
                          </a:solidFill>
                          <a:effectLst/>
                        </a:rPr>
                        <a:t>O</a:t>
                      </a:r>
                      <a:endParaRPr lang="en-US" sz="2400" kern="100" noProof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" sz="2400" kern="0" noProof="0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r>
                        <a:rPr lang="pt" sz="2400" kern="0" baseline="30000" noProof="0">
                          <a:solidFill>
                            <a:schemeClr val="tx1"/>
                          </a:solidFill>
                          <a:effectLst/>
                        </a:rPr>
                        <a:t>a </a:t>
                      </a:r>
                      <a:endParaRPr lang="en-US" sz="2400" kern="100" noProof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" sz="2400" kern="0" noProof="0">
                          <a:solidFill>
                            <a:schemeClr val="tx1"/>
                          </a:solidFill>
                          <a:effectLst/>
                        </a:rPr>
                        <a:t>0.25*</a:t>
                      </a:r>
                      <a:endParaRPr lang="en-US" sz="2400" kern="100" noProof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" sz="2400" kern="0" noProof="0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r>
                        <a:rPr lang="pt" sz="2400" kern="0" baseline="30000" noProof="0">
                          <a:solidFill>
                            <a:schemeClr val="tx1"/>
                          </a:solidFill>
                          <a:effectLst/>
                        </a:rPr>
                        <a:t>a</a:t>
                      </a:r>
                      <a:endParaRPr lang="en-US" sz="2400" kern="100" noProof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" sz="2400" kern="0" noProof="0">
                          <a:solidFill>
                            <a:schemeClr val="tx1"/>
                          </a:solidFill>
                          <a:effectLst/>
                        </a:rPr>
                        <a:t>0.08</a:t>
                      </a:r>
                      <a:endParaRPr lang="en-US" sz="2400" kern="100" noProof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3071384999"/>
                  </a:ext>
                </a:extLst>
              </a:tr>
              <a:tr h="48041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" sz="2400" kern="0" noProof="0">
                          <a:solidFill>
                            <a:schemeClr val="tx1"/>
                          </a:solidFill>
                          <a:effectLst/>
                        </a:rPr>
                        <a:t>C</a:t>
                      </a:r>
                      <a:endParaRPr lang="en-US" sz="2400" kern="100" noProof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" sz="2400" kern="0" noProof="0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r>
                        <a:rPr lang="pt" sz="2400" kern="0" baseline="30000" noProof="0">
                          <a:solidFill>
                            <a:schemeClr val="tx1"/>
                          </a:solidFill>
                          <a:effectLst/>
                        </a:rPr>
                        <a:t>a</a:t>
                      </a:r>
                      <a:endParaRPr lang="en-US" sz="2400" kern="100" noProof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" sz="2400" kern="0" noProof="0">
                          <a:solidFill>
                            <a:schemeClr val="tx1"/>
                          </a:solidFill>
                          <a:effectLst/>
                        </a:rPr>
                        <a:t>0.54*</a:t>
                      </a:r>
                      <a:endParaRPr lang="en-US" sz="2400" kern="100" noProof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" sz="2400" kern="0" noProof="0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r>
                        <a:rPr lang="pt" sz="2400" kern="0" baseline="30000" noProof="0">
                          <a:solidFill>
                            <a:schemeClr val="tx1"/>
                          </a:solidFill>
                          <a:effectLst/>
                        </a:rPr>
                        <a:t>a</a:t>
                      </a:r>
                      <a:endParaRPr lang="en-US" sz="2400" kern="100" noProof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" sz="2400" kern="0" noProof="0">
                          <a:solidFill>
                            <a:schemeClr val="tx1"/>
                          </a:solidFill>
                          <a:effectLst/>
                        </a:rPr>
                        <a:t>0.37*</a:t>
                      </a:r>
                      <a:endParaRPr lang="en-US" sz="2400" kern="100" noProof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3097026436"/>
                  </a:ext>
                </a:extLst>
              </a:tr>
              <a:tr h="48041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" sz="2400" kern="0" noProof="0">
                          <a:solidFill>
                            <a:schemeClr val="tx1"/>
                          </a:solidFill>
                          <a:effectLst/>
                        </a:rPr>
                        <a:t>E</a:t>
                      </a:r>
                      <a:endParaRPr lang="en-US" sz="2400" kern="100" noProof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" sz="2400" kern="0" noProof="0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r>
                        <a:rPr lang="pt" sz="2400" kern="0" baseline="30000" noProof="0">
                          <a:solidFill>
                            <a:schemeClr val="tx1"/>
                          </a:solidFill>
                          <a:effectLst/>
                        </a:rPr>
                        <a:t>a</a:t>
                      </a:r>
                      <a:endParaRPr lang="en-US" sz="2400" kern="100" noProof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" sz="2400" kern="0" noProof="0">
                          <a:solidFill>
                            <a:schemeClr val="tx1"/>
                          </a:solidFill>
                          <a:effectLst/>
                        </a:rPr>
                        <a:t>0.31*</a:t>
                      </a:r>
                      <a:endParaRPr lang="en-US" sz="2400" kern="100" noProof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" sz="2400" kern="0" noProof="0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r>
                        <a:rPr lang="pt" sz="2400" kern="0" baseline="30000" noProof="0">
                          <a:solidFill>
                            <a:schemeClr val="tx1"/>
                          </a:solidFill>
                          <a:effectLst/>
                        </a:rPr>
                        <a:t>a</a:t>
                      </a:r>
                      <a:endParaRPr lang="en-US" sz="2400" kern="100" noProof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" sz="2400" kern="0" noProof="0">
                          <a:solidFill>
                            <a:schemeClr val="tx1"/>
                          </a:solidFill>
                          <a:effectLst/>
                        </a:rPr>
                        <a:t>0.16</a:t>
                      </a:r>
                      <a:endParaRPr lang="en-US" sz="2400" kern="100" noProof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588479943"/>
                  </a:ext>
                </a:extLst>
              </a:tr>
              <a:tr h="48041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" sz="2400" kern="0" noProof="0" dirty="0">
                          <a:solidFill>
                            <a:schemeClr val="tx1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endParaRPr lang="en-US" sz="2400" kern="100" noProof="0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" sz="2400" kern="0" noProof="0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r>
                        <a:rPr lang="pt" sz="2400" kern="0" baseline="30000" noProof="0">
                          <a:solidFill>
                            <a:schemeClr val="tx1"/>
                          </a:solidFill>
                          <a:effectLst/>
                        </a:rPr>
                        <a:t>a</a:t>
                      </a:r>
                      <a:endParaRPr lang="en-US" sz="2400" kern="100" noProof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" sz="2400" kern="0" noProof="0">
                          <a:solidFill>
                            <a:schemeClr val="tx1"/>
                          </a:solidFill>
                          <a:effectLst/>
                        </a:rPr>
                        <a:t>0.44*</a:t>
                      </a:r>
                      <a:endParaRPr lang="en-US" sz="2400" kern="100" noProof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" sz="2400" kern="0" noProof="0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r>
                        <a:rPr lang="pt" sz="2400" kern="0" baseline="30000" noProof="0">
                          <a:solidFill>
                            <a:schemeClr val="tx1"/>
                          </a:solidFill>
                          <a:effectLst/>
                        </a:rPr>
                        <a:t>a</a:t>
                      </a:r>
                      <a:endParaRPr lang="en-US" sz="2400" kern="100" noProof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" sz="2400" kern="0" noProof="0">
                          <a:solidFill>
                            <a:schemeClr val="tx1"/>
                          </a:solidFill>
                          <a:effectLst/>
                        </a:rPr>
                        <a:t>0.05</a:t>
                      </a:r>
                      <a:endParaRPr lang="en-US" sz="2400" kern="100" noProof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3729493628"/>
                  </a:ext>
                </a:extLst>
              </a:tr>
              <a:tr h="48041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" sz="2400" kern="0" noProof="0">
                          <a:solidFill>
                            <a:schemeClr val="tx1"/>
                          </a:solidFill>
                          <a:effectLst/>
                        </a:rPr>
                        <a:t>N</a:t>
                      </a:r>
                      <a:endParaRPr lang="en-US" sz="2400" kern="100" noProof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" sz="2400" kern="0" noProof="0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r>
                        <a:rPr lang="pt" sz="2400" kern="0" baseline="30000" noProof="0">
                          <a:solidFill>
                            <a:schemeClr val="tx1"/>
                          </a:solidFill>
                          <a:effectLst/>
                        </a:rPr>
                        <a:t>a</a:t>
                      </a:r>
                      <a:endParaRPr lang="en-US" sz="2400" kern="100" noProof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" sz="2400" kern="0" noProof="0">
                          <a:solidFill>
                            <a:schemeClr val="tx1"/>
                          </a:solidFill>
                          <a:effectLst/>
                        </a:rPr>
                        <a:t>-0.51*</a:t>
                      </a:r>
                      <a:endParaRPr lang="en-US" sz="2400" kern="100" noProof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" sz="2400" kern="0" noProof="0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r>
                        <a:rPr lang="pt" sz="2400" kern="0" baseline="30000" noProof="0">
                          <a:solidFill>
                            <a:schemeClr val="tx1"/>
                          </a:solidFill>
                          <a:effectLst/>
                        </a:rPr>
                        <a:t>a</a:t>
                      </a:r>
                      <a:endParaRPr lang="en-US" sz="2400" kern="100" noProof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" sz="2400" kern="0" noProof="0" dirty="0">
                          <a:solidFill>
                            <a:schemeClr val="tx1"/>
                          </a:solidFill>
                          <a:effectLst/>
                        </a:rPr>
                        <a:t>-0.34*</a:t>
                      </a:r>
                      <a:endParaRPr lang="en-US" sz="2400" kern="100" noProof="0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13702366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995203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79355F4A-EB8B-97C3-C3B4-0043287D3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F7648-B35F-4E85-B792-67E3D33D0F80}" type="slidenum">
              <a:rPr lang="en-US" smtClean="0"/>
              <a:t>39</a:t>
            </a:fld>
            <a:endParaRPr lang="en-US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F6C28C58-FB4C-153F-E703-7C7E7DD43356}"/>
              </a:ext>
            </a:extLst>
          </p:cNvPr>
          <p:cNvSpPr txBox="1">
            <a:spLocks/>
          </p:cNvSpPr>
          <p:nvPr/>
        </p:nvSpPr>
        <p:spPr>
          <a:xfrm>
            <a:off x="1250156" y="265289"/>
            <a:ext cx="9691688" cy="795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">
                <a:latin typeface="Söhne"/>
                <a:cs typeface="Arial" panose="020B0604020202020204" pitchFamily="34" charset="0"/>
              </a:rPr>
              <a:t>Outras</a:t>
            </a:r>
            <a:r>
              <a:rPr lang="pt">
                <a:latin typeface="Arial" panose="020B0604020202020204" pitchFamily="34" charset="0"/>
                <a:cs typeface="Arial" panose="020B0604020202020204" pitchFamily="34" charset="0"/>
              </a:rPr>
              <a:t> abordagens</a:t>
            </a:r>
            <a:endParaRPr lang="pt-BR"/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C8DE31C7-4A4B-5A1F-79EB-E32305E685B7}"/>
              </a:ext>
            </a:extLst>
          </p:cNvPr>
          <p:cNvSpPr txBox="1">
            <a:spLocks/>
          </p:cNvSpPr>
          <p:nvPr/>
        </p:nvSpPr>
        <p:spPr>
          <a:xfrm>
            <a:off x="696466" y="1060627"/>
            <a:ext cx="6594984" cy="27004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Franklin Gothic Book" panose="020B0503020102020204" pitchFamily="34" charset="0"/>
              <a:buNone/>
            </a:pPr>
            <a:r>
              <a:rPr lang="pt" sz="2400" i="1" dirty="0">
                <a:latin typeface="Söhne"/>
                <a:cs typeface="Arial" panose="020B0604020202020204" pitchFamily="34" charset="0"/>
              </a:rPr>
              <a:t>Usar modelos de fator de mistura</a:t>
            </a:r>
          </a:p>
          <a:p>
            <a:pPr marL="0" indent="0">
              <a:buFont typeface="Franklin Gothic Book" panose="020B0503020102020204" pitchFamily="34" charset="0"/>
              <a:buNone/>
            </a:pPr>
            <a:r>
              <a:rPr lang="pt" sz="2400" dirty="0">
                <a:solidFill>
                  <a:schemeClr val="tx1"/>
                </a:solidFill>
                <a:latin typeface="Söhne"/>
                <a:cs typeface="Arial" panose="020B0604020202020204" pitchFamily="34" charset="0"/>
              </a:rPr>
              <a:t>fatores para capturar descritivos </a:t>
            </a:r>
          </a:p>
          <a:p>
            <a:pPr marL="0" indent="0">
              <a:buFont typeface="Franklin Gothic Book" panose="020B0503020102020204" pitchFamily="34" charset="0"/>
              <a:buNone/>
            </a:pPr>
            <a:r>
              <a:rPr lang="pt" sz="2400" dirty="0">
                <a:solidFill>
                  <a:schemeClr val="tx1"/>
                </a:solidFill>
                <a:latin typeface="Söhne"/>
                <a:cs typeface="Arial" panose="020B0604020202020204" pitchFamily="34" charset="0"/>
              </a:rPr>
              <a:t>classe para capturar faking</a:t>
            </a:r>
            <a:endParaRPr lang="pt-BR" sz="2400" dirty="0">
              <a:solidFill>
                <a:schemeClr val="tx1"/>
              </a:solidFill>
              <a:latin typeface="Söhne"/>
              <a:cs typeface="Arial" panose="020B0604020202020204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5F60BFA0-3F36-EBEF-E334-865BDE4C03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581" y="3540949"/>
            <a:ext cx="5638801" cy="1455258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6A867A08-6895-611B-FD3C-31531BE66B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7053" y="265289"/>
            <a:ext cx="4590701" cy="5356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96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FB2B341B-B81C-2830-5448-D489F99B1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F7648-B35F-4E85-B792-67E3D33D0F80}" type="slidenum">
              <a:rPr lang="en-US" smtClean="0"/>
              <a:t>4</a:t>
            </a:fld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CE0FB2E-0D2C-4F51-E656-B2DCAE94D751}"/>
              </a:ext>
            </a:extLst>
          </p:cNvPr>
          <p:cNvSpPr txBox="1">
            <a:spLocks/>
          </p:cNvSpPr>
          <p:nvPr/>
        </p:nvSpPr>
        <p:spPr>
          <a:xfrm>
            <a:off x="1371599" y="677334"/>
            <a:ext cx="8698089" cy="502355"/>
          </a:xfrm>
          <a:prstGeom prst="rect">
            <a:avLst/>
          </a:prstGeom>
        </p:spPr>
        <p:txBody>
          <a:bodyPr/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" sz="2400" b="0" i="1">
                <a:solidFill>
                  <a:srgbClr val="374151"/>
                </a:solidFill>
                <a:effectLst/>
                <a:latin typeface="Söhne"/>
              </a:rPr>
              <a:t>Heterogeneidade intrapessoal</a:t>
            </a:r>
          </a:p>
          <a:p>
            <a:endParaRPr lang="en-US" sz="2400" i="1">
              <a:solidFill>
                <a:srgbClr val="374151"/>
              </a:solidFill>
              <a:latin typeface="Söhne"/>
            </a:endParaRPr>
          </a:p>
          <a:p>
            <a:r>
              <a:rPr lang="pt" sz="2400" b="0" i="0">
                <a:solidFill>
                  <a:srgbClr val="374151"/>
                </a:solidFill>
                <a:effectLst/>
                <a:latin typeface="Söhne"/>
              </a:rPr>
              <a:t>Os vieses de resposta são distorções sistemáticas e interpessoais das 'respostas verdadeiras'. </a:t>
            </a:r>
          </a:p>
          <a:p>
            <a:r>
              <a:rPr lang="pt" sz="2400" b="0" i="0">
                <a:solidFill>
                  <a:srgbClr val="374151"/>
                </a:solidFill>
                <a:effectLst/>
                <a:latin typeface="Söhne"/>
              </a:rPr>
              <a:t>Pessoal-DIF </a:t>
            </a:r>
          </a:p>
          <a:p>
            <a:r>
              <a:rPr lang="pt" sz="2400" b="0" i="0">
                <a:solidFill>
                  <a:srgbClr val="374151"/>
                </a:solidFill>
                <a:effectLst/>
                <a:latin typeface="Söhne"/>
              </a:rPr>
              <a:t>Não é necessariamente uma tentativa de falsificação.</a:t>
            </a:r>
          </a:p>
          <a:p>
            <a:r>
              <a:rPr lang="pt" sz="2400" b="0" i="0">
                <a:solidFill>
                  <a:srgbClr val="374151"/>
                </a:solidFill>
                <a:effectLst/>
                <a:latin typeface="Söhne"/>
              </a:rPr>
              <a:t>Ele introduz uma dimensão extra no modelo.</a:t>
            </a:r>
          </a:p>
          <a:p>
            <a:endParaRPr lang="en-US" sz="2400" i="1"/>
          </a:p>
        </p:txBody>
      </p:sp>
    </p:spTree>
    <p:extLst>
      <p:ext uri="{BB962C8B-B14F-4D97-AF65-F5344CB8AC3E}">
        <p14:creationId xmlns:p14="http://schemas.microsoft.com/office/powerpoint/2010/main" val="30484944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9301384-1984-D5C0-8EA1-AEE290FAC2C1}"/>
              </a:ext>
            </a:extLst>
          </p:cNvPr>
          <p:cNvSpPr txBox="1">
            <a:spLocks/>
          </p:cNvSpPr>
          <p:nvPr/>
        </p:nvSpPr>
        <p:spPr>
          <a:xfrm>
            <a:off x="1350168" y="1086821"/>
            <a:ext cx="9691688" cy="222073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" sz="2800" dirty="0">
                <a:latin typeface="Söhne"/>
                <a:cs typeface="Arial" panose="020B0604020202020204" pitchFamily="34" charset="0"/>
              </a:rPr>
              <a:t>Se der tempo...</a:t>
            </a:r>
          </a:p>
          <a:p>
            <a:endParaRPr lang="pt" sz="2800" dirty="0">
              <a:latin typeface="Söhne"/>
              <a:cs typeface="Arial" panose="020B0604020202020204" pitchFamily="34" charset="0"/>
            </a:endParaRPr>
          </a:p>
          <a:p>
            <a:r>
              <a:rPr lang="pt" sz="2800" dirty="0">
                <a:latin typeface="Söhne"/>
                <a:cs typeface="Arial" panose="020B0604020202020204" pitchFamily="34" charset="0"/>
              </a:rPr>
              <a:t>Overclaiming</a:t>
            </a:r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264903813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79355F4A-EB8B-97C3-C3B4-0043287D3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F7648-B35F-4E85-B792-67E3D33D0F80}" type="slidenum">
              <a:rPr lang="en-US" smtClean="0"/>
              <a:t>41</a:t>
            </a:fld>
            <a:endParaRPr lang="en-US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F6C28C58-FB4C-153F-E703-7C7E7DD43356}"/>
              </a:ext>
            </a:extLst>
          </p:cNvPr>
          <p:cNvSpPr txBox="1">
            <a:spLocks/>
          </p:cNvSpPr>
          <p:nvPr/>
        </p:nvSpPr>
        <p:spPr>
          <a:xfrm>
            <a:off x="1250156" y="265289"/>
            <a:ext cx="9691688" cy="795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" dirty="0">
                <a:latin typeface="Söhne"/>
                <a:cs typeface="Arial" panose="020B0604020202020204" pitchFamily="34" charset="0"/>
              </a:rPr>
              <a:t>Overclaiming (71)</a:t>
            </a:r>
            <a:endParaRPr lang="pt-BR" dirty="0"/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C8DE31C7-4A4B-5A1F-79EB-E32305E685B7}"/>
              </a:ext>
            </a:extLst>
          </p:cNvPr>
          <p:cNvSpPr txBox="1">
            <a:spLocks/>
          </p:cNvSpPr>
          <p:nvPr/>
        </p:nvSpPr>
        <p:spPr>
          <a:xfrm>
            <a:off x="1337733" y="1324504"/>
            <a:ext cx="7840134" cy="1435629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Franklin Gothic Book" panose="020B0503020102020204" pitchFamily="34" charset="0"/>
              <a:buNone/>
            </a:pPr>
            <a:r>
              <a:rPr lang="pt" sz="2600" b="0" i="0" dirty="0">
                <a:solidFill>
                  <a:srgbClr val="374151"/>
                </a:solidFill>
                <a:effectLst/>
                <a:latin typeface="Söhne"/>
              </a:rPr>
              <a:t>Tendência a exagerar no autorrelato de habilidades e competências e superestimação da autoeficácia.</a:t>
            </a:r>
          </a:p>
          <a:p>
            <a:pPr marL="0" indent="0">
              <a:buFont typeface="Franklin Gothic Book" panose="020B0503020102020204" pitchFamily="34" charset="0"/>
              <a:buNone/>
            </a:pPr>
            <a:endParaRPr lang="en-US" sz="2600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0" indent="0">
              <a:buFont typeface="Franklin Gothic Book" panose="020B0503020102020204" pitchFamily="34" charset="0"/>
              <a:buNone/>
            </a:pPr>
            <a:r>
              <a:rPr lang="pt" sz="2600" b="0" i="0" dirty="0">
                <a:solidFill>
                  <a:srgbClr val="374151"/>
                </a:solidFill>
                <a:effectLst/>
                <a:latin typeface="Söhne"/>
              </a:rPr>
              <a:t>Faking</a:t>
            </a:r>
          </a:p>
          <a:p>
            <a:pPr marL="0" indent="0">
              <a:buFont typeface="Franklin Gothic Book" panose="020B0503020102020204" pitchFamily="34" charset="0"/>
              <a:buNone/>
            </a:pPr>
            <a:endParaRPr lang="en-US" dirty="0">
              <a:solidFill>
                <a:srgbClr val="374151"/>
              </a:solidFill>
              <a:latin typeface="Söhne"/>
              <a:cs typeface="Arial" panose="020B0604020202020204" pitchFamily="34" charset="0"/>
            </a:endParaRPr>
          </a:p>
        </p:txBody>
      </p:sp>
      <p:pic>
        <p:nvPicPr>
          <p:cNvPr id="9218" name="Picture 2" descr="O manual do mentiroso - Paulo Pestana">
            <a:extLst>
              <a:ext uri="{FF2B5EF4-FFF2-40B4-BE49-F238E27FC236}">
                <a16:creationId xmlns:a16="http://schemas.microsoft.com/office/drawing/2014/main" id="{9108E7A5-430D-734E-57E6-426D9D5441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5556" y="252059"/>
            <a:ext cx="2269420" cy="1295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5A5A736F-0713-73CE-886A-EF8E7D611F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866" y="3204632"/>
            <a:ext cx="5754895" cy="3021189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00295BD3-25B7-1BFE-9753-7328473812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3013" y="3160888"/>
            <a:ext cx="5257756" cy="3697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62567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926BE58B-754A-6D39-0830-4F933D629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F7648-B35F-4E85-B792-67E3D33D0F80}" type="slidenum">
              <a:rPr lang="en-US" smtClean="0"/>
              <a:t>42</a:t>
            </a:fld>
            <a:endParaRPr lang="en-US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419BD72-EA1A-1B01-471F-B129FBEB2A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779" y="248355"/>
            <a:ext cx="7477829" cy="5159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10783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926BE58B-754A-6D39-0830-4F933D629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F7648-B35F-4E85-B792-67E3D33D0F80}" type="slidenum">
              <a:rPr lang="en-US" smtClean="0"/>
              <a:t>43</a:t>
            </a:fld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89A82742-8B99-3012-4C79-50F7BD0770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0670" y="789936"/>
            <a:ext cx="10221257" cy="6068063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1CE53A2E-071A-42E8-E0C6-07F8AA14CE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1156" y="753851"/>
            <a:ext cx="6429385" cy="3102351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1DA9D485-74CE-C3C2-C48F-B949813DD9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1156" y="3765324"/>
            <a:ext cx="6152445" cy="926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687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F37074BA-6590-E0B0-E76A-60AFBBCE06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F7648-B35F-4E85-B792-67E3D33D0F80}" type="slidenum">
              <a:rPr lang="en-US" smtClean="0"/>
              <a:t>44</a:t>
            </a:fld>
            <a:endParaRPr lang="en-US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1913933-A419-650D-9E9D-01E675E80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218951" cy="4359362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7383C52F-C507-2721-B3D8-B72A4A4DC3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4563" y="2037671"/>
            <a:ext cx="6006221" cy="4497157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2849312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C9D6ABEA-E038-C4C1-ED86-41445394D1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F7648-B35F-4E85-B792-67E3D33D0F80}" type="slidenum">
              <a:rPr lang="en-US" smtClean="0"/>
              <a:t>45</a:t>
            </a:fld>
            <a:endParaRPr lang="en-US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8F071C4-D047-C270-6155-C4D0810C8E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706" y="400755"/>
            <a:ext cx="7578552" cy="5836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13621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2B9AA4A9-5C1B-677B-36E4-244A99E7F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F7648-B35F-4E85-B792-67E3D33D0F80}" type="slidenum">
              <a:rPr lang="en-US" smtClean="0"/>
              <a:t>46</a:t>
            </a:fld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DA52FEB-8230-B99B-8895-114CAEAD33B2}"/>
              </a:ext>
            </a:extLst>
          </p:cNvPr>
          <p:cNvSpPr txBox="1">
            <a:spLocks/>
          </p:cNvSpPr>
          <p:nvPr/>
        </p:nvSpPr>
        <p:spPr>
          <a:xfrm>
            <a:off x="1078090" y="393170"/>
            <a:ext cx="6620934" cy="555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Franklin Gothic Book" panose="020B0503020102020204" pitchFamily="34" charset="0"/>
              <a:buNone/>
            </a:pPr>
            <a:r>
              <a:rPr lang="pt" sz="2600">
                <a:solidFill>
                  <a:srgbClr val="374151"/>
                </a:solidFill>
                <a:latin typeface="Söhne"/>
              </a:rPr>
              <a:t>Usando IRT</a:t>
            </a:r>
          </a:p>
          <a:p>
            <a:pPr marL="0" indent="0">
              <a:buFont typeface="Franklin Gothic Book" panose="020B0503020102020204" pitchFamily="34" charset="0"/>
              <a:buNone/>
            </a:pPr>
            <a:endParaRPr lang="en-US" sz="2600">
              <a:solidFill>
                <a:srgbClr val="374151"/>
              </a:solidFill>
              <a:latin typeface="Söhne"/>
            </a:endParaRPr>
          </a:p>
          <a:p>
            <a:pPr marL="0" indent="0">
              <a:buFont typeface="Franklin Gothic Book" panose="020B0503020102020204" pitchFamily="34" charset="0"/>
              <a:buNone/>
            </a:pPr>
            <a:endParaRPr lang="en-US" sz="2600" b="0" i="0">
              <a:solidFill>
                <a:srgbClr val="374151"/>
              </a:solidFill>
              <a:effectLst/>
              <a:latin typeface="Söhne"/>
            </a:endParaRPr>
          </a:p>
          <a:p>
            <a:pPr marL="0" indent="0">
              <a:buFont typeface="Franklin Gothic Book" panose="020B0503020102020204" pitchFamily="34" charset="0"/>
              <a:buNone/>
            </a:pPr>
            <a:endParaRPr lang="en-US" sz="2600" b="0" i="0">
              <a:solidFill>
                <a:srgbClr val="374151"/>
              </a:solidFill>
              <a:effectLst/>
              <a:latin typeface="Söhne"/>
            </a:endParaRPr>
          </a:p>
          <a:p>
            <a:pPr marL="0" indent="0">
              <a:buFont typeface="Franklin Gothic Book" panose="020B0503020102020204" pitchFamily="34" charset="0"/>
              <a:buNone/>
            </a:pPr>
            <a:endParaRPr lang="en-US">
              <a:solidFill>
                <a:srgbClr val="374151"/>
              </a:solidFill>
              <a:latin typeface="Söhne"/>
              <a:cs typeface="Arial" panose="020B0604020202020204" pitchFamily="34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2F5E0DF-3204-9D6A-7417-7E57D95A54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1073" y="238565"/>
            <a:ext cx="5527210" cy="4972756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921A5B38-8593-7AEF-A945-B26E8E87EE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962" y="1890035"/>
            <a:ext cx="9064977" cy="4736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930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6F2F1124-0253-80CE-A31F-9A0256B2C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F7648-B35F-4E85-B792-67E3D33D0F80}" type="slidenum">
              <a:rPr lang="en-US" smtClean="0"/>
              <a:t>47</a:t>
            </a:fld>
            <a:endParaRPr lang="en-US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4182B2ED-2E82-2617-B6B1-AE8E35500FC0}"/>
              </a:ext>
            </a:extLst>
          </p:cNvPr>
          <p:cNvSpPr txBox="1">
            <a:spLocks/>
          </p:cNvSpPr>
          <p:nvPr/>
        </p:nvSpPr>
        <p:spPr>
          <a:xfrm>
            <a:off x="1424093" y="475284"/>
            <a:ext cx="10515600" cy="620395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" dirty="0">
                <a:latin typeface="Söhne"/>
              </a:rPr>
              <a:t>Take Home </a:t>
            </a:r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26308A3F-78D0-2502-B5D1-29EC4EEA280E}"/>
              </a:ext>
            </a:extLst>
          </p:cNvPr>
          <p:cNvSpPr txBox="1">
            <a:spLocks/>
          </p:cNvSpPr>
          <p:nvPr/>
        </p:nvSpPr>
        <p:spPr>
          <a:xfrm>
            <a:off x="1576493" y="1346504"/>
            <a:ext cx="9725013" cy="4623990"/>
          </a:xfrm>
          <a:prstGeom prst="rect">
            <a:avLst/>
          </a:prstGeom>
        </p:spPr>
        <p:txBody>
          <a:bodyPr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" sz="2400" dirty="0">
                <a:latin typeface="Söhne"/>
                <a:ea typeface="Calibri" panose="020F0502020204030204" pitchFamily="34" charset="0"/>
                <a:cs typeface="Times New Roman" panose="02020603050405020304" pitchFamily="18" charset="0"/>
              </a:rPr>
              <a:t>Viés de resposta ocorre nas avaliações</a:t>
            </a:r>
          </a:p>
          <a:p>
            <a:endParaRPr lang="en-US" sz="2400" dirty="0">
              <a:latin typeface="Söhne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pt" sz="2400" dirty="0">
                <a:solidFill>
                  <a:srgbClr val="374151"/>
                </a:solidFill>
                <a:latin typeface="Söhne"/>
              </a:rPr>
              <a:t>Os vieses são difíceis de controlar, mas é importante medi-los</a:t>
            </a:r>
            <a:endParaRPr lang="en-US" sz="2400" dirty="0">
              <a:latin typeface="Söhne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Font typeface="Franklin Gothic Book" panose="020B0503020102020204" pitchFamily="34" charset="0"/>
              <a:buNone/>
            </a:pPr>
            <a:endParaRPr lang="en-US" sz="2400" dirty="0">
              <a:latin typeface="Söhne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pt" sz="2400" dirty="0">
                <a:solidFill>
                  <a:srgbClr val="374151"/>
                </a:solidFill>
                <a:latin typeface="Söhne"/>
              </a:rPr>
              <a:t>LLMs podem ajudar </a:t>
            </a:r>
          </a:p>
          <a:p>
            <a:pPr lvl="1"/>
            <a:r>
              <a:rPr lang="pt" sz="2400" dirty="0">
                <a:solidFill>
                  <a:srgbClr val="374151"/>
                </a:solidFill>
                <a:latin typeface="Söhne"/>
              </a:rPr>
              <a:t>Criando itens</a:t>
            </a:r>
          </a:p>
          <a:p>
            <a:pPr lvl="1"/>
            <a:r>
              <a:rPr lang="pt" sz="2400" dirty="0">
                <a:latin typeface="Söhne"/>
                <a:ea typeface="Calibri" panose="020F0502020204030204" pitchFamily="34" charset="0"/>
                <a:cs typeface="Times New Roman" panose="02020603050405020304" pitchFamily="18" charset="0"/>
              </a:rPr>
              <a:t>Classificando vieses</a:t>
            </a:r>
          </a:p>
          <a:p>
            <a:pPr lvl="1"/>
            <a:r>
              <a:rPr lang="pt" sz="2400" dirty="0">
                <a:latin typeface="Söhne"/>
                <a:ea typeface="Calibri" panose="020F0502020204030204" pitchFamily="34" charset="0"/>
                <a:cs typeface="Times New Roman" panose="02020603050405020304" pitchFamily="18" charset="0"/>
              </a:rPr>
              <a:t>Detectando vieses</a:t>
            </a:r>
          </a:p>
          <a:p>
            <a:pPr lvl="1"/>
            <a:r>
              <a:rPr lang="pt" sz="2400" dirty="0">
                <a:latin typeface="Söhne"/>
                <a:ea typeface="Calibri" panose="020F0502020204030204" pitchFamily="34" charset="0"/>
                <a:cs typeface="Times New Roman" panose="02020603050405020304" pitchFamily="18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403510465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30B069-645A-C14C-0F9D-7637EE5EC8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C0EBF782-69EC-8213-B949-D052D68A19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F7648-B35F-4E85-B792-67E3D33D0F80}" type="slidenum">
              <a:rPr lang="en-US" smtClean="0"/>
              <a:t>48</a:t>
            </a:fld>
            <a:endParaRPr lang="en-US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81655A38-FB6A-6B73-330B-8BC6A18EF1A9}"/>
              </a:ext>
            </a:extLst>
          </p:cNvPr>
          <p:cNvSpPr txBox="1">
            <a:spLocks/>
          </p:cNvSpPr>
          <p:nvPr/>
        </p:nvSpPr>
        <p:spPr>
          <a:xfrm>
            <a:off x="1424093" y="475284"/>
            <a:ext cx="10515600" cy="620395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">
                <a:latin typeface="Söhne"/>
              </a:rPr>
              <a:t>Webinars de ITC</a:t>
            </a:r>
            <a:endParaRPr lang="pt-B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85296D62-B8BA-6C6F-6A97-08DBD5112C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4965" y="2300818"/>
            <a:ext cx="8020424" cy="4341529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C300D55C-BD16-1758-4834-EF3367F2A3A7}"/>
              </a:ext>
            </a:extLst>
          </p:cNvPr>
          <p:cNvSpPr txBox="1"/>
          <p:nvPr/>
        </p:nvSpPr>
        <p:spPr>
          <a:xfrm>
            <a:off x="2187388" y="1471924"/>
            <a:ext cx="760804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" sz="3600"/>
              <a:t>https://www.youtube.com/@intestcom</a:t>
            </a:r>
          </a:p>
        </p:txBody>
      </p:sp>
    </p:spTree>
    <p:extLst>
      <p:ext uri="{BB962C8B-B14F-4D97-AF65-F5344CB8AC3E}">
        <p14:creationId xmlns:p14="http://schemas.microsoft.com/office/powerpoint/2010/main" val="118619619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CE3228-C1C7-D6B3-A769-D889A68B73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C015DDB0-AB2D-48D1-CB98-4978E1045E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F7648-B35F-4E85-B792-67E3D33D0F80}" type="slidenum">
              <a:rPr lang="en-US" smtClean="0"/>
              <a:t>49</a:t>
            </a:fld>
            <a:endParaRPr lang="en-US"/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C41B0257-06E4-AB3B-85B5-C2BDE25A85FA}"/>
              </a:ext>
            </a:extLst>
          </p:cNvPr>
          <p:cNvSpPr txBox="1">
            <a:spLocks/>
          </p:cNvSpPr>
          <p:nvPr/>
        </p:nvSpPr>
        <p:spPr>
          <a:xfrm>
            <a:off x="1516275" y="920991"/>
            <a:ext cx="9725013" cy="4623990"/>
          </a:xfrm>
          <a:prstGeom prst="rect">
            <a:avLst/>
          </a:prstGeom>
        </p:spPr>
        <p:txBody>
          <a:bodyPr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pt-BR" sz="3600" dirty="0">
              <a:solidFill>
                <a:srgbClr val="1F1F1F"/>
              </a:solidFill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pt" sz="4200" dirty="0">
                <a:solidFill>
                  <a:srgbClr val="1F1F1F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valentini.felipe@gmail.com</a:t>
            </a:r>
            <a:endParaRPr lang="en-US" sz="4200" dirty="0">
              <a:latin typeface="Söhne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Picture 4" descr="Resultado de imagem para USF">
            <a:extLst>
              <a:ext uri="{FF2B5EF4-FFF2-40B4-BE49-F238E27FC236}">
                <a16:creationId xmlns:a16="http://schemas.microsoft.com/office/drawing/2014/main" id="{67EBB57D-AC15-B80B-0421-B7E09110CB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2739" y="4457532"/>
            <a:ext cx="2314461" cy="1584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5DBD8CC-4D3E-D3AB-55ED-A4B3CF3070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5163" y="4653962"/>
            <a:ext cx="998676" cy="10290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6C889D2-C527-D2C3-C891-2DB2AC249C6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3876"/>
          <a:stretch>
            <a:fillRect/>
          </a:stretch>
        </p:blipFill>
        <p:spPr>
          <a:xfrm>
            <a:off x="144479" y="4073086"/>
            <a:ext cx="5435223" cy="2142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9941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7A107163-1606-F81F-FE41-FACF6A00C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F7648-B35F-4E85-B792-67E3D33D0F80}" type="slidenum">
              <a:rPr lang="en-US" smtClean="0"/>
              <a:t>5</a:t>
            </a:fld>
            <a:endParaRPr lang="en-US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EAB1559-15EE-0D4A-EC97-209E573177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0305" y="99961"/>
            <a:ext cx="7361695" cy="508000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63BC0750-3C65-2E7F-0977-C17960BE66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683" y="4039992"/>
            <a:ext cx="6820852" cy="2791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1749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CACDBA8D-8C5A-1042-1905-83C9B0841F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F7648-B35F-4E85-B792-67E3D33D0F80}" type="slidenum">
              <a:rPr lang="en-US" smtClean="0"/>
              <a:t>6</a:t>
            </a:fld>
            <a:endParaRPr lang="en-US"/>
          </a:p>
        </p:txBody>
      </p:sp>
      <p:graphicFrame>
        <p:nvGraphicFramePr>
          <p:cNvPr id="4" name="Tabela 3">
            <a:extLst>
              <a:ext uri="{FF2B5EF4-FFF2-40B4-BE49-F238E27FC236}">
                <a16:creationId xmlns:a16="http://schemas.microsoft.com/office/drawing/2014/main" id="{4B1F445A-4C11-5273-503B-83358B5BFC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3826069"/>
              </p:ext>
            </p:extLst>
          </p:nvPr>
        </p:nvGraphicFramePr>
        <p:xfrm>
          <a:off x="2136150" y="275667"/>
          <a:ext cx="8687072" cy="64146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799644">
                  <a:extLst>
                    <a:ext uri="{9D8B030D-6E8A-4147-A177-3AD203B41FA5}">
                      <a16:colId xmlns:a16="http://schemas.microsoft.com/office/drawing/2014/main" val="490596131"/>
                    </a:ext>
                  </a:extLst>
                </a:gridCol>
                <a:gridCol w="5887428">
                  <a:extLst>
                    <a:ext uri="{9D8B030D-6E8A-4147-A177-3AD203B41FA5}">
                      <a16:colId xmlns:a16="http://schemas.microsoft.com/office/drawing/2014/main" val="3821248466"/>
                    </a:ext>
                  </a:extLst>
                </a:gridCol>
              </a:tblGrid>
              <a:tr h="190447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pt" sz="2400" noProof="0">
                          <a:effectLst/>
                          <a:latin typeface="Söhne"/>
                        </a:rPr>
                        <a:t>Viés</a:t>
                      </a:r>
                      <a:endParaRPr lang="en-US" sz="2400" noProof="0">
                        <a:effectLst/>
                        <a:latin typeface="Söhne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690" marR="59690" marT="0" marB="0"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pt" sz="2400" noProof="0">
                          <a:effectLst/>
                          <a:latin typeface="Söhne"/>
                        </a:rPr>
                        <a:t>Definição</a:t>
                      </a:r>
                      <a:endParaRPr lang="en-US" sz="2400" noProof="0">
                        <a:effectLst/>
                        <a:latin typeface="Söhne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690" marR="59690" marT="0" marB="0" anchor="ctr"/>
                </a:tc>
                <a:extLst>
                  <a:ext uri="{0D108BD9-81ED-4DB2-BD59-A6C34878D82A}">
                    <a16:rowId xmlns:a16="http://schemas.microsoft.com/office/drawing/2014/main" val="1729794404"/>
                  </a:ext>
                </a:extLst>
              </a:tr>
              <a:tr h="761791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pt" sz="2400" noProof="0">
                          <a:effectLst/>
                          <a:latin typeface="Söhne"/>
                        </a:rPr>
                        <a:t>Aquiescência</a:t>
                      </a:r>
                      <a:endParaRPr lang="en-US" sz="2400" noProof="0">
                        <a:effectLst/>
                        <a:latin typeface="Söhne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690" marR="5969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pt" sz="2400" noProof="0">
                          <a:effectLst/>
                          <a:latin typeface="Söhne"/>
                        </a:rPr>
                        <a:t>Tendência a concordar independentemente do conteúdo da pergunta</a:t>
                      </a:r>
                      <a:endParaRPr lang="en-US" sz="2400" noProof="0">
                        <a:effectLst/>
                        <a:latin typeface="Söhne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690" marR="59690" marT="0" marB="0"/>
                </a:tc>
                <a:extLst>
                  <a:ext uri="{0D108BD9-81ED-4DB2-BD59-A6C34878D82A}">
                    <a16:rowId xmlns:a16="http://schemas.microsoft.com/office/drawing/2014/main" val="3032716286"/>
                  </a:ext>
                </a:extLst>
              </a:tr>
              <a:tr h="761791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pt" sz="2400" noProof="0">
                          <a:effectLst/>
                          <a:latin typeface="Söhne"/>
                        </a:rPr>
                        <a:t>Resposta extrema </a:t>
                      </a:r>
                      <a:endParaRPr lang="en-US" sz="2400" noProof="0">
                        <a:effectLst/>
                        <a:latin typeface="Söhne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690" marR="5969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pt" sz="2400" noProof="0" dirty="0">
                          <a:effectLst/>
                          <a:latin typeface="Söhne"/>
                        </a:rPr>
                        <a:t>Tendência de usar apenas as extremidades de uma escala Likert</a:t>
                      </a:r>
                      <a:endParaRPr lang="en-US" sz="2400" noProof="0" dirty="0">
                        <a:effectLst/>
                        <a:latin typeface="Söhne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690" marR="59690" marT="0" marB="0"/>
                </a:tc>
                <a:extLst>
                  <a:ext uri="{0D108BD9-81ED-4DB2-BD59-A6C34878D82A}">
                    <a16:rowId xmlns:a16="http://schemas.microsoft.com/office/drawing/2014/main" val="2209485066"/>
                  </a:ext>
                </a:extLst>
              </a:tr>
              <a:tr h="1523582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pt" sz="2400" noProof="0">
                          <a:effectLst/>
                          <a:latin typeface="Söhne"/>
                        </a:rPr>
                        <a:t>Referência do grupo</a:t>
                      </a:r>
                      <a:endParaRPr lang="en-US" sz="2400" noProof="0">
                        <a:effectLst/>
                        <a:latin typeface="Söhne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690" marR="5969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pt" sz="2400" noProof="0">
                          <a:effectLst/>
                          <a:latin typeface="Söhne"/>
                        </a:rPr>
                        <a:t>Uso de pontos de ancoragem relativos de um grupo local para fazer comparações e posicionar-se no benchmark do grupo local.</a:t>
                      </a:r>
                      <a:endParaRPr lang="en-US" sz="2400" noProof="0">
                        <a:effectLst/>
                        <a:latin typeface="Söhne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690" marR="59690" marT="0" marB="0"/>
                </a:tc>
                <a:extLst>
                  <a:ext uri="{0D108BD9-81ED-4DB2-BD59-A6C34878D82A}">
                    <a16:rowId xmlns:a16="http://schemas.microsoft.com/office/drawing/2014/main" val="1645675695"/>
                  </a:ext>
                </a:extLst>
              </a:tr>
              <a:tr h="952238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pt" sz="2400" noProof="0">
                          <a:effectLst/>
                          <a:latin typeface="Söhne"/>
                        </a:rPr>
                        <a:t>Resposta descuidada</a:t>
                      </a:r>
                      <a:endParaRPr lang="en-US" sz="2400" noProof="0">
                        <a:effectLst/>
                        <a:latin typeface="Söhne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690" marR="5969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pt" sz="2400" noProof="0" dirty="0">
                          <a:effectLst/>
                          <a:latin typeface="Söhne"/>
                        </a:rPr>
                        <a:t>Falta de esforço cognitivo ao responder ao questionário</a:t>
                      </a:r>
                      <a:endParaRPr lang="en-US" sz="2400" noProof="0" dirty="0">
                        <a:effectLst/>
                        <a:latin typeface="Söhne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690" marR="59690" marT="0" marB="0"/>
                </a:tc>
                <a:extLst>
                  <a:ext uri="{0D108BD9-81ED-4DB2-BD59-A6C34878D82A}">
                    <a16:rowId xmlns:a16="http://schemas.microsoft.com/office/drawing/2014/main" val="1407008267"/>
                  </a:ext>
                </a:extLst>
              </a:tr>
              <a:tr h="952238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pt" sz="2400" noProof="0">
                          <a:effectLst/>
                          <a:latin typeface="Söhne"/>
                        </a:rPr>
                        <a:t>Desejabilidade Social </a:t>
                      </a:r>
                      <a:endParaRPr lang="en-US" sz="2400" noProof="0">
                        <a:effectLst/>
                        <a:latin typeface="Söhne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690" marR="5969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pt" sz="2400" noProof="0">
                          <a:effectLst/>
                          <a:latin typeface="Söhne"/>
                        </a:rPr>
                        <a:t>Tendência a selecionar respostas que causarão uma impressão favorável</a:t>
                      </a:r>
                      <a:endParaRPr lang="en-US" sz="2400" noProof="0">
                        <a:effectLst/>
                        <a:latin typeface="Söhne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690" marR="59690" marT="0" marB="0"/>
                </a:tc>
                <a:extLst>
                  <a:ext uri="{0D108BD9-81ED-4DB2-BD59-A6C34878D82A}">
                    <a16:rowId xmlns:a16="http://schemas.microsoft.com/office/drawing/2014/main" val="2749642049"/>
                  </a:ext>
                </a:extLst>
              </a:tr>
              <a:tr h="952238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pt" sz="2400" noProof="0" dirty="0">
                          <a:effectLst/>
                          <a:latin typeface="Söhne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Overclaiming</a:t>
                      </a:r>
                    </a:p>
                  </a:txBody>
                  <a:tcPr marL="59690" marR="5969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pt" sz="2400" noProof="0" dirty="0">
                          <a:effectLst/>
                          <a:latin typeface="Söhne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Tendência a fazer afirmações exageradas sobre os próprios conhecimentos, aptidões e competências</a:t>
                      </a:r>
                    </a:p>
                  </a:txBody>
                  <a:tcPr marL="59690" marR="59690" marT="0" marB="0"/>
                </a:tc>
                <a:extLst>
                  <a:ext uri="{0D108BD9-81ED-4DB2-BD59-A6C34878D82A}">
                    <a16:rowId xmlns:a16="http://schemas.microsoft.com/office/drawing/2014/main" val="34564326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708245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4">
            <a:extLst>
              <a:ext uri="{FF2B5EF4-FFF2-40B4-BE49-F238E27FC236}">
                <a16:creationId xmlns:a16="http://schemas.microsoft.com/office/drawing/2014/main" id="{F6C1BEB4-5DA2-DB06-A23B-36DAE0609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388" y="239727"/>
            <a:ext cx="5819842" cy="3248191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grpSp>
        <p:nvGrpSpPr>
          <p:cNvPr id="17" name="Agrupar 4">
            <a:extLst>
              <a:ext uri="{FF2B5EF4-FFF2-40B4-BE49-F238E27FC236}">
                <a16:creationId xmlns:a16="http://schemas.microsoft.com/office/drawing/2014/main" id="{EDE731F0-778F-A18E-9A2E-102374B105C9}"/>
              </a:ext>
            </a:extLst>
          </p:cNvPr>
          <p:cNvGrpSpPr/>
          <p:nvPr/>
        </p:nvGrpSpPr>
        <p:grpSpPr>
          <a:xfrm>
            <a:off x="4760259" y="1089212"/>
            <a:ext cx="6783868" cy="5202617"/>
            <a:chOff x="504096" y="825623"/>
            <a:chExt cx="9019713" cy="5927547"/>
          </a:xfrm>
        </p:grpSpPr>
        <p:pic>
          <p:nvPicPr>
            <p:cNvPr id="18" name="Picture 1">
              <a:extLst>
                <a:ext uri="{FF2B5EF4-FFF2-40B4-BE49-F238E27FC236}">
                  <a16:creationId xmlns:a16="http://schemas.microsoft.com/office/drawing/2014/main" id="{0D073F26-206C-2CCA-8929-12FCD50DE71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52746" y="825623"/>
              <a:ext cx="7509464" cy="5465882"/>
            </a:xfrm>
            <a:prstGeom prst="rect">
              <a:avLst/>
            </a:prstGeom>
            <a:ln w="15875">
              <a:solidFill>
                <a:srgbClr val="FF0000"/>
              </a:solidFill>
            </a:ln>
          </p:spPr>
        </p:pic>
        <p:sp>
          <p:nvSpPr>
            <p:cNvPr id="19" name="TextBox 5">
              <a:extLst>
                <a:ext uri="{FF2B5EF4-FFF2-40B4-BE49-F238E27FC236}">
                  <a16:creationId xmlns:a16="http://schemas.microsoft.com/office/drawing/2014/main" id="{219CC6A3-20D4-1678-415D-30B81D872A49}"/>
                </a:ext>
              </a:extLst>
            </p:cNvPr>
            <p:cNvSpPr txBox="1"/>
            <p:nvPr/>
          </p:nvSpPr>
          <p:spPr>
            <a:xfrm>
              <a:off x="504096" y="6291505"/>
              <a:ext cx="901971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 dirty="0"/>
                <a:t>European Journal of Psychological Assessment, 2015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50847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3">
            <a:extLst>
              <a:ext uri="{FF2B5EF4-FFF2-40B4-BE49-F238E27FC236}">
                <a16:creationId xmlns:a16="http://schemas.microsoft.com/office/drawing/2014/main" id="{09A9951A-7F1E-1464-406B-A055E30B6974}"/>
              </a:ext>
            </a:extLst>
          </p:cNvPr>
          <p:cNvSpPr txBox="1"/>
          <p:nvPr/>
        </p:nvSpPr>
        <p:spPr>
          <a:xfrm>
            <a:off x="1473200" y="276578"/>
            <a:ext cx="7490178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" sz="2400" b="0" i="0" dirty="0">
                <a:solidFill>
                  <a:srgbClr val="374151"/>
                </a:solidFill>
                <a:effectLst/>
                <a:latin typeface="Söhne"/>
              </a:rPr>
              <a:t>Impacto na análise fatorial...</a:t>
            </a:r>
          </a:p>
          <a:p>
            <a:r>
              <a:rPr lang="pt" sz="2400" b="0" i="0" dirty="0">
                <a:solidFill>
                  <a:srgbClr val="374151"/>
                </a:solidFill>
                <a:effectLst/>
                <a:latin typeface="Söhne"/>
              </a:rPr>
              <a:t> Superestimação de um fator geral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" sz="2400" b="0" i="0" dirty="0">
                <a:solidFill>
                  <a:srgbClr val="374151"/>
                </a:solidFill>
                <a:effectLst/>
                <a:latin typeface="Söhne"/>
              </a:rPr>
              <a:t>Para modelos unidimensionais, tendência de separar os itens em 'fator positivo' e 'fator negativo'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" sz="2400" b="0" i="0" dirty="0">
                <a:solidFill>
                  <a:srgbClr val="374151"/>
                </a:solidFill>
                <a:effectLst/>
                <a:latin typeface="Söhne"/>
              </a:rPr>
              <a:t>Bagunça geral nas cargas fatoriais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" sz="2400" b="0" i="0" dirty="0">
                <a:solidFill>
                  <a:srgbClr val="374151"/>
                </a:solidFill>
                <a:effectLst/>
                <a:latin typeface="Söhne"/>
              </a:rPr>
              <a:t>Falha em qualquer método de decisão de retenção de fator (paralelo, casco, EGA etc.)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374151"/>
              </a:solidFill>
              <a:latin typeface="Söhne"/>
            </a:endParaRPr>
          </a:p>
          <a:p>
            <a:r>
              <a:rPr lang="pt" sz="2400" dirty="0">
                <a:solidFill>
                  <a:srgbClr val="374151"/>
                </a:solidFill>
                <a:latin typeface="Söhne"/>
              </a:rPr>
              <a:t>Também impacta as correlações com variáveis externas</a:t>
            </a:r>
            <a:endParaRPr lang="pt-BR" sz="2400" dirty="0"/>
          </a:p>
        </p:txBody>
      </p:sp>
      <p:pic>
        <p:nvPicPr>
          <p:cNvPr id="3" name="Imagem 4">
            <a:extLst>
              <a:ext uri="{FF2B5EF4-FFF2-40B4-BE49-F238E27FC236}">
                <a16:creationId xmlns:a16="http://schemas.microsoft.com/office/drawing/2014/main" id="{CEA7CC88-B712-5CBF-1828-9A72ED1BFC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2812" y="3792055"/>
            <a:ext cx="3945188" cy="2923584"/>
          </a:xfrm>
          <a:prstGeom prst="rect">
            <a:avLst/>
          </a:prstGeom>
        </p:spPr>
      </p:pic>
      <p:pic>
        <p:nvPicPr>
          <p:cNvPr id="4" name="Imagem 5">
            <a:extLst>
              <a:ext uri="{FF2B5EF4-FFF2-40B4-BE49-F238E27FC236}">
                <a16:creationId xmlns:a16="http://schemas.microsoft.com/office/drawing/2014/main" id="{D363E89F-7639-9B87-0FBA-B7BECCF6A3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3834" y="4028756"/>
            <a:ext cx="2542823" cy="2686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924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4FEE5042-03EA-A3B9-D464-709798B591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F7648-B35F-4E85-B792-67E3D33D0F80}" type="slidenum">
              <a:rPr lang="en-US" smtClean="0"/>
              <a:t>9</a:t>
            </a:fld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5E8A3C1D-78E9-AF16-BF76-BA5AA1C971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8296" y="1068608"/>
            <a:ext cx="8212548" cy="4858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442758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iva">
  <a:themeElements>
    <a:clrScheme name="Escala de Cinza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Retrospectiva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iva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D26EA377-59BD-4C9C-9D94-EE8416EE4C7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185</TotalTime>
  <Words>1475</Words>
  <Application>Microsoft Office PowerPoint</Application>
  <PresentationFormat>Widescreen</PresentationFormat>
  <Paragraphs>758</Paragraphs>
  <Slides>49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8" baseType="lpstr">
      <vt:lpstr>Aptos</vt:lpstr>
      <vt:lpstr>Arial</vt:lpstr>
      <vt:lpstr>Arial Narrow</vt:lpstr>
      <vt:lpstr>Calibri</vt:lpstr>
      <vt:lpstr>Calibri Light</vt:lpstr>
      <vt:lpstr>Franklin Gothic Book</vt:lpstr>
      <vt:lpstr>Söhne</vt:lpstr>
      <vt:lpstr>Times New Roman</vt:lpstr>
      <vt:lpstr>Retrospectiva</vt:lpstr>
      <vt:lpstr>Viés de resposta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Felipe Valentini</dc:creator>
  <cp:lastModifiedBy>Felipe Valentini</cp:lastModifiedBy>
  <cp:revision>2</cp:revision>
  <dcterms:modified xsi:type="dcterms:W3CDTF">2025-07-15T13:02:55Z</dcterms:modified>
</cp:coreProperties>
</file>